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8"/>
  </p:normalViewPr>
  <p:slideViewPr>
    <p:cSldViewPr snapToGrid="0" snapToObjects="1">
      <p:cViewPr varScale="1">
        <p:scale>
          <a:sx n="111" d="100"/>
          <a:sy n="111" d="100"/>
        </p:scale>
        <p:origin x="55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898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618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356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273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787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762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146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982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215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892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831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193BA-96F7-AA42-A448-A2E282143A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3738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152399" y="266116"/>
            <a:ext cx="1188720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NAMCHIH KIANGA HILH DING</a:t>
            </a:r>
            <a:endParaRPr lang="en-IN" sz="5000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6763ED99-0A4D-594E-AB76-2F963055A243}"/>
              </a:ext>
            </a:extLst>
          </p:cNvPr>
          <p:cNvSpPr txBox="1"/>
          <p:nvPr/>
        </p:nvSpPr>
        <p:spPr>
          <a:xfrm>
            <a:off x="152399" y="1031771"/>
            <a:ext cx="1188720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BIAKNA LATE 387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487110" y="1768979"/>
            <a:ext cx="11306086" cy="4178894"/>
          </a:xfrm>
        </p:spPr>
        <p:txBody>
          <a:bodyPr anchor="ctr">
            <a:normAutofit/>
          </a:bodyPr>
          <a:lstStyle/>
          <a:p>
            <a:pPr algn="l"/>
            <a:r>
              <a:rPr lang="en-IN" sz="4800" dirty="0" err="1">
                <a:latin typeface="Vollkorn" pitchFamily="2" charset="0"/>
                <a:ea typeface="Vollkorn" pitchFamily="2" charset="0"/>
              </a:rPr>
              <a:t>Namchih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kiang a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hilh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ding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tangthu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i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nei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4800" dirty="0">
                <a:latin typeface="Vollkorn" pitchFamily="2" charset="0"/>
                <a:ea typeface="Vollkorn" pitchFamily="2" charset="0"/>
              </a:rPr>
              <a:t>A lung uh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hoihlam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ngasak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ding;</a:t>
            </a:r>
          </a:p>
          <a:p>
            <a:pPr algn="l"/>
            <a:r>
              <a:rPr lang="en-IN" sz="4800" dirty="0" err="1">
                <a:latin typeface="Vollkorn" pitchFamily="2" charset="0"/>
                <a:ea typeface="Vollkorn" pitchFamily="2" charset="0"/>
              </a:rPr>
              <a:t>Thutak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leh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zahngaihna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thu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hi,</a:t>
            </a:r>
          </a:p>
          <a:p>
            <a:pPr algn="l"/>
            <a:r>
              <a:rPr lang="en-IN" sz="4800" dirty="0" err="1">
                <a:latin typeface="Vollkorn" pitchFamily="2" charset="0"/>
                <a:ea typeface="Vollkorn" pitchFamily="2" charset="0"/>
              </a:rPr>
              <a:t>Muanna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leh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vakna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thu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hi. (2)</a:t>
            </a:r>
          </a:p>
        </p:txBody>
      </p:sp>
    </p:spTree>
    <p:extLst>
      <p:ext uri="{BB962C8B-B14F-4D97-AF65-F5344CB8AC3E}">
        <p14:creationId xmlns:p14="http://schemas.microsoft.com/office/powerpoint/2010/main" val="41999113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152399" y="266116"/>
            <a:ext cx="1188720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NAMCHIH KIANGA HILH DING</a:t>
            </a:r>
            <a:endParaRPr lang="en-IN" sz="5000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52399" y="1768979"/>
            <a:ext cx="11887201" cy="4178894"/>
          </a:xfrm>
        </p:spPr>
        <p:txBody>
          <a:bodyPr anchor="ctr">
            <a:normAutofit/>
          </a:bodyPr>
          <a:lstStyle/>
          <a:p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Zan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khomial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, zing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phalvak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suak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ding,</a:t>
            </a:r>
          </a:p>
          <a:p>
            <a:r>
              <a:rPr lang="en-IN" sz="4800" b="1" i="1" dirty="0">
                <a:latin typeface="Vollkorn" pitchFamily="2" charset="0"/>
                <a:ea typeface="Vollkorn" pitchFamily="2" charset="0"/>
              </a:rPr>
              <a:t>Zing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phalvak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sun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vakpha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suak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ding;</a:t>
            </a:r>
          </a:p>
          <a:p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Khrist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gam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thupi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lei ah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tung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ding hi,</a:t>
            </a:r>
          </a:p>
          <a:p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Tua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itna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leh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vakna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gam.</a:t>
            </a:r>
          </a:p>
        </p:txBody>
      </p:sp>
    </p:spTree>
    <p:extLst>
      <p:ext uri="{BB962C8B-B14F-4D97-AF65-F5344CB8AC3E}">
        <p14:creationId xmlns:p14="http://schemas.microsoft.com/office/powerpoint/2010/main" val="5287816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152399" y="266116"/>
            <a:ext cx="1188720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NAMCHIH KIANGA HILH DING</a:t>
            </a:r>
            <a:endParaRPr lang="en-IN" sz="5000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442957" y="1495514"/>
            <a:ext cx="11306086" cy="3828516"/>
          </a:xfrm>
        </p:spPr>
        <p:txBody>
          <a:bodyPr anchor="ctr">
            <a:normAutofit/>
          </a:bodyPr>
          <a:lstStyle/>
          <a:p>
            <a:pPr algn="l"/>
            <a:r>
              <a:rPr lang="en-IN" sz="4800" dirty="0" err="1">
                <a:latin typeface="Vollkorn" pitchFamily="2" charset="0"/>
                <a:ea typeface="Vollkorn" pitchFamily="2" charset="0"/>
              </a:rPr>
              <a:t>Namchih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kiang a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sak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ding la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khat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i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nei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4800" dirty="0" err="1">
                <a:latin typeface="Vollkorn" pitchFamily="2" charset="0"/>
                <a:ea typeface="Vollkorn" pitchFamily="2" charset="0"/>
              </a:rPr>
              <a:t>Toupa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lam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lungsim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ngasak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ding;</a:t>
            </a:r>
          </a:p>
          <a:p>
            <a:pPr algn="l"/>
            <a:r>
              <a:rPr lang="en-IN" sz="4800" dirty="0" err="1">
                <a:latin typeface="Vollkorn" pitchFamily="2" charset="0"/>
                <a:ea typeface="Vollkorn" pitchFamily="2" charset="0"/>
              </a:rPr>
              <a:t>Gitlouhna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zou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ding la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khat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hi,</a:t>
            </a:r>
          </a:p>
          <a:p>
            <a:pPr algn="l"/>
            <a:r>
              <a:rPr lang="en-IN" sz="4800" dirty="0" err="1">
                <a:latin typeface="Vollkorn" pitchFamily="2" charset="0"/>
                <a:ea typeface="Vollkorn" pitchFamily="2" charset="0"/>
              </a:rPr>
              <a:t>Tei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leh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tem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gawpsak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ding hi. (2)</a:t>
            </a:r>
          </a:p>
        </p:txBody>
      </p:sp>
    </p:spTree>
    <p:extLst>
      <p:ext uri="{BB962C8B-B14F-4D97-AF65-F5344CB8AC3E}">
        <p14:creationId xmlns:p14="http://schemas.microsoft.com/office/powerpoint/2010/main" val="1801922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152399" y="266116"/>
            <a:ext cx="1188720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NAMCHIH KIANGA HILH DING</a:t>
            </a:r>
            <a:endParaRPr lang="en-IN" sz="5000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52399" y="1768979"/>
            <a:ext cx="11887201" cy="4178894"/>
          </a:xfrm>
        </p:spPr>
        <p:txBody>
          <a:bodyPr anchor="ctr">
            <a:normAutofit/>
          </a:bodyPr>
          <a:lstStyle/>
          <a:p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Zan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khomial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, zing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phalvak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suak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ding,</a:t>
            </a:r>
          </a:p>
          <a:p>
            <a:r>
              <a:rPr lang="en-IN" sz="4800" b="1" i="1" dirty="0">
                <a:latin typeface="Vollkorn" pitchFamily="2" charset="0"/>
                <a:ea typeface="Vollkorn" pitchFamily="2" charset="0"/>
              </a:rPr>
              <a:t>Zing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phalvak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sun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vakpha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suak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ding;</a:t>
            </a:r>
          </a:p>
          <a:p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Khrist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gam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thupi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lei ah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tung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ding hi,</a:t>
            </a:r>
          </a:p>
          <a:p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Tua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itna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leh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vakna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gam.</a:t>
            </a:r>
          </a:p>
        </p:txBody>
      </p:sp>
    </p:spTree>
    <p:extLst>
      <p:ext uri="{BB962C8B-B14F-4D97-AF65-F5344CB8AC3E}">
        <p14:creationId xmlns:p14="http://schemas.microsoft.com/office/powerpoint/2010/main" val="26960472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152399" y="266116"/>
            <a:ext cx="1188720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NAMCHIH KIANGA HILH DING</a:t>
            </a:r>
            <a:endParaRPr lang="en-IN" sz="5000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442957" y="1495514"/>
            <a:ext cx="11306086" cy="3828516"/>
          </a:xfrm>
        </p:spPr>
        <p:txBody>
          <a:bodyPr anchor="ctr">
            <a:normAutofit/>
          </a:bodyPr>
          <a:lstStyle/>
          <a:p>
            <a:pPr algn="l"/>
            <a:r>
              <a:rPr lang="en-IN" sz="4800" dirty="0" err="1">
                <a:latin typeface="Vollkorn" pitchFamily="2" charset="0"/>
                <a:ea typeface="Vollkorn" pitchFamily="2" charset="0"/>
              </a:rPr>
              <a:t>Namchih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kiang a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hilh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ding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thu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i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nei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hi,</a:t>
            </a:r>
          </a:p>
          <a:p>
            <a:pPr algn="l"/>
            <a:r>
              <a:rPr lang="en-IN" sz="4800" dirty="0">
                <a:latin typeface="Vollkorn" pitchFamily="2" charset="0"/>
                <a:ea typeface="Vollkorn" pitchFamily="2" charset="0"/>
              </a:rPr>
              <a:t>Van a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vaihawmpa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Toupa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in;</a:t>
            </a:r>
          </a:p>
          <a:p>
            <a:pPr algn="l"/>
            <a:r>
              <a:rPr lang="en-IN" sz="4800" dirty="0">
                <a:latin typeface="Vollkorn" pitchFamily="2" charset="0"/>
                <a:ea typeface="Vollkorn" pitchFamily="2" charset="0"/>
              </a:rPr>
              <a:t>A Tapa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ei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tan ding'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sawl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4800" dirty="0" err="1">
                <a:latin typeface="Vollkorn" pitchFamily="2" charset="0"/>
                <a:ea typeface="Vollkorn" pitchFamily="2" charset="0"/>
              </a:rPr>
              <a:t>Pathian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itna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ei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lak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. (2)</a:t>
            </a:r>
          </a:p>
        </p:txBody>
      </p:sp>
    </p:spTree>
    <p:extLst>
      <p:ext uri="{BB962C8B-B14F-4D97-AF65-F5344CB8AC3E}">
        <p14:creationId xmlns:p14="http://schemas.microsoft.com/office/powerpoint/2010/main" val="4535382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152399" y="266116"/>
            <a:ext cx="1188720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NAMCHIH KIANGA HILH DING</a:t>
            </a:r>
            <a:endParaRPr lang="en-IN" sz="5000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52399" y="1768979"/>
            <a:ext cx="11887201" cy="4178894"/>
          </a:xfrm>
        </p:spPr>
        <p:txBody>
          <a:bodyPr anchor="ctr">
            <a:normAutofit/>
          </a:bodyPr>
          <a:lstStyle/>
          <a:p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Zan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khomial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, zing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phalvak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suak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ding,</a:t>
            </a:r>
          </a:p>
          <a:p>
            <a:r>
              <a:rPr lang="en-IN" sz="4800" b="1" i="1" dirty="0">
                <a:latin typeface="Vollkorn" pitchFamily="2" charset="0"/>
                <a:ea typeface="Vollkorn" pitchFamily="2" charset="0"/>
              </a:rPr>
              <a:t>Zing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phalvak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sun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vakpha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suak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ding;</a:t>
            </a:r>
          </a:p>
          <a:p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Khrist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gam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thupi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lei ah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tung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ding hi,</a:t>
            </a:r>
          </a:p>
          <a:p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Tua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itna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leh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vakna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gam.</a:t>
            </a:r>
          </a:p>
        </p:txBody>
      </p:sp>
    </p:spTree>
    <p:extLst>
      <p:ext uri="{BB962C8B-B14F-4D97-AF65-F5344CB8AC3E}">
        <p14:creationId xmlns:p14="http://schemas.microsoft.com/office/powerpoint/2010/main" val="17434076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100</TotalTime>
  <Words>218</Words>
  <Application>Microsoft Office PowerPoint</Application>
  <PresentationFormat>Widescreen</PresentationFormat>
  <Paragraphs>31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Vollkorn</vt:lpstr>
      <vt:lpstr>Vollkorn Black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Summinlun Vualnam</dc:creator>
  <cp:lastModifiedBy>Microsoft account</cp:lastModifiedBy>
  <cp:revision>14</cp:revision>
  <dcterms:created xsi:type="dcterms:W3CDTF">2022-02-19T05:08:05Z</dcterms:created>
  <dcterms:modified xsi:type="dcterms:W3CDTF">2024-04-08T11:22:41Z</dcterms:modified>
</cp:coreProperties>
</file>