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NAMCHIH KIANGA HILH DING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763ED99-0A4D-594E-AB76-2F963055A243}"/>
              </a:ext>
            </a:extLst>
          </p:cNvPr>
          <p:cNvSpPr txBox="1"/>
          <p:nvPr/>
        </p:nvSpPr>
        <p:spPr>
          <a:xfrm>
            <a:off x="152399" y="1031771"/>
            <a:ext cx="118872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BIAKNA LATE 387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87110" y="1768979"/>
            <a:ext cx="11306086" cy="4178894"/>
          </a:xfrm>
        </p:spPr>
        <p:txBody>
          <a:bodyPr anchor="ctr">
            <a:norm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Namchih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kiang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hilh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tangthu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A lung uh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hoihlam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ngasak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Thutak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zahngaihna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Muanna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vakna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hi. (2)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NAMCHIH KIANGA HILH DING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399" y="1768979"/>
            <a:ext cx="11887201" cy="4178894"/>
          </a:xfrm>
        </p:spPr>
        <p:txBody>
          <a:bodyPr anchor="ctr">
            <a:normAutofit/>
          </a:bodyPr>
          <a:lstStyle/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Zan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khomial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 zing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phalvak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suak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4800" b="1" i="1" dirty="0">
                <a:latin typeface="Vollkorn" pitchFamily="2" charset="0"/>
                <a:ea typeface="Vollkorn" pitchFamily="2" charset="0"/>
              </a:rPr>
              <a:t>Zing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phalvak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sun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vakpha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suak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ding;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gam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lei ah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 hi,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vakna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gam.</a:t>
            </a:r>
          </a:p>
        </p:txBody>
      </p:sp>
    </p:spTree>
    <p:extLst>
      <p:ext uri="{BB962C8B-B14F-4D97-AF65-F5344CB8AC3E}">
        <p14:creationId xmlns:p14="http://schemas.microsoft.com/office/powerpoint/2010/main" val="52878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NAMCHIH KIANGA HILH DING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42957" y="1495514"/>
            <a:ext cx="11306086" cy="3828516"/>
          </a:xfrm>
        </p:spPr>
        <p:txBody>
          <a:bodyPr anchor="ctr">
            <a:norm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Namchih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kiang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 la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khat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lam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lungsim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ngasak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Gitlouhna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zou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 la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khat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Tei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tem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gawpsak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 hi. (2)</a:t>
            </a:r>
          </a:p>
        </p:txBody>
      </p:sp>
    </p:spTree>
    <p:extLst>
      <p:ext uri="{BB962C8B-B14F-4D97-AF65-F5344CB8AC3E}">
        <p14:creationId xmlns:p14="http://schemas.microsoft.com/office/powerpoint/2010/main" val="1801922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NAMCHIH KIANGA HILH DING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399" y="1768979"/>
            <a:ext cx="11887201" cy="4178894"/>
          </a:xfrm>
        </p:spPr>
        <p:txBody>
          <a:bodyPr anchor="ctr">
            <a:normAutofit/>
          </a:bodyPr>
          <a:lstStyle/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Zan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khomial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 zing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phalvak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suak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4800" b="1" i="1" dirty="0">
                <a:latin typeface="Vollkorn" pitchFamily="2" charset="0"/>
                <a:ea typeface="Vollkorn" pitchFamily="2" charset="0"/>
              </a:rPr>
              <a:t>Zing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phalvak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sun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vakpha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suak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ding;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gam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lei ah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 hi,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vakna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gam.</a:t>
            </a:r>
          </a:p>
        </p:txBody>
      </p:sp>
    </p:spTree>
    <p:extLst>
      <p:ext uri="{BB962C8B-B14F-4D97-AF65-F5344CB8AC3E}">
        <p14:creationId xmlns:p14="http://schemas.microsoft.com/office/powerpoint/2010/main" val="2696047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NAMCHIH KIANGA HILH DING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42957" y="1495514"/>
            <a:ext cx="11306086" cy="3828516"/>
          </a:xfrm>
        </p:spPr>
        <p:txBody>
          <a:bodyPr anchor="ctr">
            <a:norm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Namchih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kiang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hilh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Van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vaihawmpa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A Tapa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tan ding'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sawl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. (2)</a:t>
            </a:r>
          </a:p>
        </p:txBody>
      </p:sp>
    </p:spTree>
    <p:extLst>
      <p:ext uri="{BB962C8B-B14F-4D97-AF65-F5344CB8AC3E}">
        <p14:creationId xmlns:p14="http://schemas.microsoft.com/office/powerpoint/2010/main" val="453538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NAMCHIH KIANGA HILH DING</a:t>
            </a:r>
            <a:endParaRPr lang="en-IN" sz="50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399" y="1768979"/>
            <a:ext cx="11887201" cy="4178894"/>
          </a:xfrm>
        </p:spPr>
        <p:txBody>
          <a:bodyPr anchor="ctr">
            <a:normAutofit/>
          </a:bodyPr>
          <a:lstStyle/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Zan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khomial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 zing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phalvak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suak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4800" b="1" i="1" dirty="0">
                <a:latin typeface="Vollkorn" pitchFamily="2" charset="0"/>
                <a:ea typeface="Vollkorn" pitchFamily="2" charset="0"/>
              </a:rPr>
              <a:t>Zing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phalvak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sun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vakpha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suak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ding;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gam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lei ah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 hi,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vakna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gam.</a:t>
            </a:r>
          </a:p>
        </p:txBody>
      </p:sp>
    </p:spTree>
    <p:extLst>
      <p:ext uri="{BB962C8B-B14F-4D97-AF65-F5344CB8AC3E}">
        <p14:creationId xmlns:p14="http://schemas.microsoft.com/office/powerpoint/2010/main" val="1743407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218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14</cp:revision>
  <dcterms:created xsi:type="dcterms:W3CDTF">2022-02-19T05:08:05Z</dcterms:created>
  <dcterms:modified xsi:type="dcterms:W3CDTF">2024-04-08T11:22:41Z</dcterms:modified>
</cp:coreProperties>
</file>