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Amah it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den ding,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Niteng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kiang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kiang',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08618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kiang',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29721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khebul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kun hi;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nusiata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47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kiang',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67216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Kei Nang' a, Nang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a 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Siang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hen.</a:t>
            </a:r>
          </a:p>
        </p:txBody>
      </p:sp>
    </p:spTree>
    <p:extLst>
      <p:ext uri="{BB962C8B-B14F-4D97-AF65-F5344CB8AC3E}">
        <p14:creationId xmlns:p14="http://schemas.microsoft.com/office/powerpoint/2010/main" val="174224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kiang',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62272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Nang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hatna'n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dimsak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vualzawlna'n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</a:p>
        </p:txBody>
      </p:sp>
    </p:spTree>
    <p:extLst>
      <p:ext uri="{BB962C8B-B14F-4D97-AF65-F5344CB8AC3E}">
        <p14:creationId xmlns:p14="http://schemas.microsoft.com/office/powerpoint/2010/main" val="226397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kiang',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91120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881106"/>
            <a:ext cx="11652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</a:t>
            </a:r>
            <a:r>
              <a:rPr lang="en-IN" sz="45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KIANG AH </a:t>
            </a:r>
            <a:r>
              <a:rPr lang="en-IN" sz="4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KIPUMPIAK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70019" y="2162085"/>
            <a:ext cx="11177899" cy="386269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kipumpiak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min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hen!</a:t>
            </a:r>
          </a:p>
        </p:txBody>
      </p:sp>
    </p:spTree>
    <p:extLst>
      <p:ext uri="{BB962C8B-B14F-4D97-AF65-F5344CB8AC3E}">
        <p14:creationId xmlns:p14="http://schemas.microsoft.com/office/powerpoint/2010/main" val="43003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278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4</cp:revision>
  <dcterms:created xsi:type="dcterms:W3CDTF">2022-02-19T05:08:05Z</dcterms:created>
  <dcterms:modified xsi:type="dcterms:W3CDTF">2024-04-08T11:08:14Z</dcterms:modified>
</cp:coreProperties>
</file>