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11" d="100"/>
          <a:sy n="111" d="100"/>
        </p:scale>
        <p:origin x="5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9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1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5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7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8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1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9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3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7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62101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BANGMAHLOU KISATHEI SAWT KAHI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0313340-C5DF-2741-8899-5A87708F81BE}"/>
              </a:ext>
            </a:extLst>
          </p:cNvPr>
          <p:cNvSpPr txBox="1"/>
          <p:nvPr/>
        </p:nvSpPr>
        <p:spPr>
          <a:xfrm>
            <a:off x="386862" y="953214"/>
            <a:ext cx="1141827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351)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81114" y="1666430"/>
            <a:ext cx="11075350" cy="4059252"/>
          </a:xfrm>
        </p:spPr>
        <p:txBody>
          <a:bodyPr anchor="ctr">
            <a:noAutofit/>
          </a:bodyPr>
          <a:lstStyle/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Bangmahlou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kisathei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sawt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kikilhlum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ngaihsak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lou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theilou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dia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si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ahi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Kalvari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ah.</a:t>
            </a:r>
          </a:p>
        </p:txBody>
      </p:sp>
    </p:spTree>
    <p:extLst>
      <p:ext uri="{BB962C8B-B14F-4D97-AF65-F5344CB8AC3E}">
        <p14:creationId xmlns:p14="http://schemas.microsoft.com/office/powerpoint/2010/main" val="4199911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62101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BANGMAHLOU KISATHEI SAWT KAHI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81114" y="1666430"/>
            <a:ext cx="11075350" cy="4059252"/>
          </a:xfrm>
        </p:spPr>
        <p:txBody>
          <a:bodyPr anchor="ctr">
            <a:noAutofit/>
          </a:bodyPr>
          <a:lstStyle/>
          <a:p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Zahngaihna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lian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hehpihna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manbei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b="1" i="1" dirty="0">
                <a:latin typeface="Vollkorn" pitchFamily="2" charset="0"/>
                <a:ea typeface="Vollkorn" pitchFamily="2" charset="0"/>
              </a:rPr>
              <a:t>Kei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di’n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ngaihdamna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kiching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hi;</a:t>
            </a:r>
          </a:p>
          <a:p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kha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puakgik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bei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suahtakna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mu,</a:t>
            </a:r>
          </a:p>
          <a:p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Kalvari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ah.</a:t>
            </a:r>
          </a:p>
        </p:txBody>
      </p:sp>
    </p:spTree>
    <p:extLst>
      <p:ext uri="{BB962C8B-B14F-4D97-AF65-F5344CB8AC3E}">
        <p14:creationId xmlns:p14="http://schemas.microsoft.com/office/powerpoint/2010/main" val="2521867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62101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BANGMAHLOU KISATHEI SAWT KAHI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81114" y="1666430"/>
            <a:ext cx="11075350" cy="4059252"/>
          </a:xfrm>
        </p:spPr>
        <p:txBody>
          <a:bodyPr anchor="ctr">
            <a:noAutofit/>
          </a:bodyPr>
          <a:lstStyle/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pan in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khelh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phawk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tatleknadan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lau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liing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Moh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nei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ngetna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toh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en hi,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Kalvari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lam.</a:t>
            </a:r>
          </a:p>
        </p:txBody>
      </p:sp>
    </p:spTree>
    <p:extLst>
      <p:ext uri="{BB962C8B-B14F-4D97-AF65-F5344CB8AC3E}">
        <p14:creationId xmlns:p14="http://schemas.microsoft.com/office/powerpoint/2010/main" val="560013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62101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BANGMAHLOU KISATHEI SAWT KAHI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81114" y="1666430"/>
            <a:ext cx="11075350" cy="4059252"/>
          </a:xfrm>
        </p:spPr>
        <p:txBody>
          <a:bodyPr anchor="ctr">
            <a:noAutofit/>
          </a:bodyPr>
          <a:lstStyle/>
          <a:p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Zahngaihna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lian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hehpihna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manbei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b="1" i="1" dirty="0">
                <a:latin typeface="Vollkorn" pitchFamily="2" charset="0"/>
                <a:ea typeface="Vollkorn" pitchFamily="2" charset="0"/>
              </a:rPr>
              <a:t>Kei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di’n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ngaihdamna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kiching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hi;</a:t>
            </a:r>
          </a:p>
          <a:p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kha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puakgik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bei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suahtakna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mu,</a:t>
            </a:r>
          </a:p>
          <a:p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Kalvari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ah.</a:t>
            </a:r>
          </a:p>
        </p:txBody>
      </p:sp>
    </p:spTree>
    <p:extLst>
      <p:ext uri="{BB962C8B-B14F-4D97-AF65-F5344CB8AC3E}">
        <p14:creationId xmlns:p14="http://schemas.microsoft.com/office/powerpoint/2010/main" val="245184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62101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BANGMAHLOU KISATHEI SAWT KAHI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81114" y="1666430"/>
            <a:ext cx="11075350" cy="4059252"/>
          </a:xfrm>
        </p:spPr>
        <p:txBody>
          <a:bodyPr anchor="ctr">
            <a:noAutofit/>
          </a:bodyPr>
          <a:lstStyle/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Tu'n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kiang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bangkim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pia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Tu'n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Amah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kumpipa'n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nei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ing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Tu'n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kha'n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lungdam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 la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sa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Kalvari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5784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62101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BANGMAHLOU KISATHEI SAWT KAHI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81114" y="1666430"/>
            <a:ext cx="11075350" cy="4059252"/>
          </a:xfrm>
        </p:spPr>
        <p:txBody>
          <a:bodyPr anchor="ctr">
            <a:noAutofit/>
          </a:bodyPr>
          <a:lstStyle/>
          <a:p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Zahngaihna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lian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hehpihna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manbei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b="1" i="1" dirty="0">
                <a:latin typeface="Vollkorn" pitchFamily="2" charset="0"/>
                <a:ea typeface="Vollkorn" pitchFamily="2" charset="0"/>
              </a:rPr>
              <a:t>Kei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di’n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ngaihdamna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kiching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hi;</a:t>
            </a:r>
          </a:p>
          <a:p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kha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puakgik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bei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suahtakna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mu,</a:t>
            </a:r>
          </a:p>
          <a:p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Kalvari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ah.</a:t>
            </a:r>
          </a:p>
        </p:txBody>
      </p:sp>
    </p:spTree>
    <p:extLst>
      <p:ext uri="{BB962C8B-B14F-4D97-AF65-F5344CB8AC3E}">
        <p14:creationId xmlns:p14="http://schemas.microsoft.com/office/powerpoint/2010/main" val="3926277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62101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BANGMAHLOU KISATHEI SAWT KAHI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81114" y="1666430"/>
            <a:ext cx="11075350" cy="4059252"/>
          </a:xfrm>
        </p:spPr>
        <p:txBody>
          <a:bodyPr anchor="ctr">
            <a:noAutofit/>
          </a:bodyPr>
          <a:lstStyle/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</a:rPr>
              <a:t>Aw,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hotdamna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gel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Mihing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kiang'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puak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hehpihna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kal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gamla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zom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Kalvari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ah.</a:t>
            </a:r>
          </a:p>
        </p:txBody>
      </p:sp>
    </p:spTree>
    <p:extLst>
      <p:ext uri="{BB962C8B-B14F-4D97-AF65-F5344CB8AC3E}">
        <p14:creationId xmlns:p14="http://schemas.microsoft.com/office/powerpoint/2010/main" val="2203619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62101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BANGMAHLOU KISATHEI SAWT KAHI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81114" y="1666430"/>
            <a:ext cx="11075350" cy="4059252"/>
          </a:xfrm>
        </p:spPr>
        <p:txBody>
          <a:bodyPr anchor="ctr">
            <a:noAutofit/>
          </a:bodyPr>
          <a:lstStyle/>
          <a:p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Zahngaihna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lian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hehpihna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manbei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b="1" i="1" dirty="0">
                <a:latin typeface="Vollkorn" pitchFamily="2" charset="0"/>
                <a:ea typeface="Vollkorn" pitchFamily="2" charset="0"/>
              </a:rPr>
              <a:t>Kei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di’n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ngaihdamna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kiching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hi;</a:t>
            </a:r>
          </a:p>
          <a:p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kha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puakgik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bei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suahtakna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mu,</a:t>
            </a:r>
          </a:p>
          <a:p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Kalvari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ah.</a:t>
            </a:r>
          </a:p>
        </p:txBody>
      </p:sp>
    </p:spTree>
    <p:extLst>
      <p:ext uri="{BB962C8B-B14F-4D97-AF65-F5344CB8AC3E}">
        <p14:creationId xmlns:p14="http://schemas.microsoft.com/office/powerpoint/2010/main" val="921942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220</TotalTime>
  <Words>240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8</cp:revision>
  <dcterms:created xsi:type="dcterms:W3CDTF">2022-02-19T05:08:05Z</dcterms:created>
  <dcterms:modified xsi:type="dcterms:W3CDTF">2024-04-08T10:14:11Z</dcterms:modified>
</cp:coreProperties>
</file>