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313340-C5DF-2741-8899-5A87708F81BE}"/>
              </a:ext>
            </a:extLst>
          </p:cNvPr>
          <p:cNvSpPr txBox="1"/>
          <p:nvPr/>
        </p:nvSpPr>
        <p:spPr>
          <a:xfrm>
            <a:off x="386862" y="9532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351)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Bangmahlou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kisathei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kikilhlum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kiching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suahtakna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252186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pan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phawk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tatleknadan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ngetna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en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lam.</a:t>
            </a:r>
          </a:p>
        </p:txBody>
      </p:sp>
    </p:spTree>
    <p:extLst>
      <p:ext uri="{BB962C8B-B14F-4D97-AF65-F5344CB8AC3E}">
        <p14:creationId xmlns:p14="http://schemas.microsoft.com/office/powerpoint/2010/main" val="56001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kiching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suahtakna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24518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kumpipa'n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78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kiching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suahtakna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392627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gel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Mihing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puak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gamla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220361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62101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BANGMAHLOU KISATHEI SAWT KAHI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14" y="1666430"/>
            <a:ext cx="11075350" cy="4059252"/>
          </a:xfrm>
        </p:spPr>
        <p:txBody>
          <a:bodyPr anchor="ctr">
            <a:no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manbei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kiching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suahtakna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92194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240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2022-02-19T05:08:05Z</dcterms:created>
  <dcterms:modified xsi:type="dcterms:W3CDTF">2024-04-08T10:14:11Z</dcterms:modified>
</cp:coreProperties>
</file>