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023" y="2296240"/>
            <a:ext cx="10904434" cy="3742609"/>
          </a:xfrm>
        </p:spPr>
        <p:txBody>
          <a:bodyPr>
            <a:noAutofit/>
          </a:bodyPr>
          <a:lstStyle/>
          <a:p>
            <a:pPr algn="l"/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 in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lamdang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Sa'n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siamna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hehpihna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Tenna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innpi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vak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pPr algn="l"/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Ei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mun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bawlsak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IN" sz="6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71722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 IN JESU ITNA 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LAMDANG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688" y="1410083"/>
            <a:ext cx="118689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336)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023" y="1997137"/>
            <a:ext cx="10904434" cy="3742609"/>
          </a:xfrm>
        </p:spPr>
        <p:txBody>
          <a:bodyPr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Vangam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Lailung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damna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 ding hi.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muh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Vualzohna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sa'n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IN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71722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 IN JESU ITNA 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LAMDANG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3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023" y="2296240"/>
            <a:ext cx="10904434" cy="3742609"/>
          </a:xfrm>
        </p:spPr>
        <p:txBody>
          <a:bodyPr>
            <a:noAutofit/>
          </a:bodyPr>
          <a:lstStyle/>
          <a:p>
            <a:pPr algn="l"/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Eite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khualzin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pailaitak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Khuanim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van a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khuh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ding;</a:t>
            </a:r>
          </a:p>
          <a:p>
            <a:pPr algn="l"/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khualzin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bei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</a:t>
            </a:r>
          </a:p>
          <a:p>
            <a:pPr algn="l"/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Lunggim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tawlna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bei</a:t>
            </a:r>
            <a:r>
              <a:rPr lang="en-IN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hi.</a:t>
            </a:r>
            <a:endParaRPr lang="en-IN" sz="6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71722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 IN JESU ITNA 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LAMDANG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7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023" y="1997137"/>
            <a:ext cx="10904434" cy="3742609"/>
          </a:xfrm>
        </p:spPr>
        <p:txBody>
          <a:bodyPr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Vangam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Lailung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damna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 ding hi.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muh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Vualzohna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sa'n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IN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71722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 IN JESU ITNA 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LAMDANG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3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023" y="2296240"/>
            <a:ext cx="11288994" cy="3742609"/>
          </a:xfrm>
        </p:spPr>
        <p:txBody>
          <a:bodyPr>
            <a:noAutofit/>
          </a:bodyPr>
          <a:lstStyle/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eite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muanhuai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ve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Niteng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nna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sem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Amah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tomkal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muh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Sepgim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toh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kithaman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IN" sz="6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71722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 IN JESU ITNA 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LAMDANG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8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023" y="1997137"/>
            <a:ext cx="10904434" cy="3742609"/>
          </a:xfrm>
        </p:spPr>
        <p:txBody>
          <a:bodyPr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Vangam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Lailung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damna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 ding hi.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muh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Vualzohna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sa'n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IN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71722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 IN JESU ITNA 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LAMDANG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96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2296240"/>
            <a:ext cx="11652739" cy="3742609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kipahman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delh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kilawmna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mu ding;</a:t>
            </a:r>
          </a:p>
          <a:p>
            <a:pPr algn="l"/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Suangmanpha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kihong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pPr algn="l"/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Khamkhuapi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IN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71722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 IN JESU ITNA 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LAMDANG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4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023" y="1997137"/>
            <a:ext cx="10904434" cy="3742609"/>
          </a:xfrm>
        </p:spPr>
        <p:txBody>
          <a:bodyPr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Vangam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Lailung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damna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 ding hi.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muh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Vualzohna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sa'n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IN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IN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717220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 IN JESU ITNA 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LAMDANG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25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257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11</cp:revision>
  <dcterms:created xsi:type="dcterms:W3CDTF">2022-02-19T05:08:05Z</dcterms:created>
  <dcterms:modified xsi:type="dcterms:W3CDTF">2024-04-08T10:02:55Z</dcterms:modified>
</cp:coreProperties>
</file>