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54"/>
  </p:normalViewPr>
  <p:slideViewPr>
    <p:cSldViewPr snapToGrid="0" snapToObjects="1">
      <p:cViewPr varScale="1">
        <p:scale>
          <a:sx n="110" d="100"/>
          <a:sy n="110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71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832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09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277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201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965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86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341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19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04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058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D42E0-B7DD-704E-8915-D4B5FD1140C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5445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303C8D-EAB5-6444-BDFE-BC0936F18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5771" y="418514"/>
            <a:ext cx="11625943" cy="970339"/>
          </a:xfrm>
        </p:spPr>
        <p:txBody>
          <a:bodyPr anchor="ctr">
            <a:noAutofit/>
          </a:bodyPr>
          <a:lstStyle/>
          <a:p>
            <a:r>
              <a:rPr lang="en-US" sz="4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 KIMUH I KI </a:t>
            </a:r>
            <a:r>
              <a:rPr lang="en-US" sz="4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THUAHKHAWM NAWN </a:t>
            </a:r>
            <a:r>
              <a:rPr lang="en-US" sz="4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MA’N</a:t>
            </a:r>
            <a:endParaRPr lang="en-US" sz="4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BAA9C8A-05E7-9F43-9788-F509D120AD27}"/>
              </a:ext>
            </a:extLst>
          </p:cNvPr>
          <p:cNvSpPr txBox="1"/>
          <p:nvPr/>
        </p:nvSpPr>
        <p:spPr>
          <a:xfrm>
            <a:off x="379561" y="2390775"/>
            <a:ext cx="115221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kimuh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kituahkhawm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ma'n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Pathian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pi,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hen;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Bittak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hen,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kimuh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kituahkhawm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ma'n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7DCFF81-6C4A-8B46-A23D-B687A7E4FC2D}"/>
              </a:ext>
            </a:extLst>
          </p:cNvPr>
          <p:cNvSpPr txBox="1"/>
          <p:nvPr/>
        </p:nvSpPr>
        <p:spPr>
          <a:xfrm>
            <a:off x="275771" y="1150326"/>
            <a:ext cx="1140822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335)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118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303C8D-EAB5-6444-BDFE-BC0936F18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5771" y="418514"/>
            <a:ext cx="11625943" cy="970339"/>
          </a:xfrm>
        </p:spPr>
        <p:txBody>
          <a:bodyPr anchor="ctr">
            <a:noAutofit/>
          </a:bodyPr>
          <a:lstStyle/>
          <a:p>
            <a:r>
              <a:rPr lang="en-US" sz="4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 KIMUH I KI </a:t>
            </a:r>
            <a:r>
              <a:rPr lang="en-US" sz="4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THUAHKHAWM NAWN </a:t>
            </a:r>
            <a:r>
              <a:rPr lang="en-US" sz="4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MA’N</a:t>
            </a:r>
            <a:endParaRPr lang="en-US" sz="4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BAA9C8A-05E7-9F43-9788-F509D120AD27}"/>
              </a:ext>
            </a:extLst>
          </p:cNvPr>
          <p:cNvSpPr txBox="1"/>
          <p:nvPr/>
        </p:nvSpPr>
        <p:spPr>
          <a:xfrm>
            <a:off x="379561" y="1924949"/>
            <a:ext cx="1152215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kimuh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mateng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</a:p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kiang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kimuh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mateng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kimuh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mateng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</a:p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Pathian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ompih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tawntung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hen.</a:t>
            </a:r>
            <a:endParaRPr lang="en-US" sz="54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835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303C8D-EAB5-6444-BDFE-BC0936F18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5771" y="418514"/>
            <a:ext cx="11625943" cy="970339"/>
          </a:xfrm>
        </p:spPr>
        <p:txBody>
          <a:bodyPr anchor="ctr">
            <a:noAutofit/>
          </a:bodyPr>
          <a:lstStyle/>
          <a:p>
            <a:r>
              <a:rPr lang="en-US" sz="4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 KIMUH I KI </a:t>
            </a:r>
            <a:r>
              <a:rPr lang="en-US" sz="4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THUAHKHAWM NAWN </a:t>
            </a:r>
            <a:r>
              <a:rPr lang="en-US" sz="4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MA’N</a:t>
            </a:r>
            <a:endParaRPr lang="en-US" sz="4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BAA9C8A-05E7-9F43-9788-F509D120AD27}"/>
              </a:ext>
            </a:extLst>
          </p:cNvPr>
          <p:cNvSpPr txBox="1"/>
          <p:nvPr/>
        </p:nvSpPr>
        <p:spPr>
          <a:xfrm>
            <a:off x="379561" y="2390775"/>
            <a:ext cx="115221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kimuh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kituahkhawm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ma'n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Ama’n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zakkhum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hen;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Niteng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nek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-le-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taak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pia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hen,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kimuh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kituahkhawm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ma'n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7DCFF81-6C4A-8B46-A23D-B687A7E4FC2D}"/>
              </a:ext>
            </a:extLst>
          </p:cNvPr>
          <p:cNvSpPr txBox="1"/>
          <p:nvPr/>
        </p:nvSpPr>
        <p:spPr>
          <a:xfrm>
            <a:off x="275771" y="1150326"/>
            <a:ext cx="1140822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335)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374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303C8D-EAB5-6444-BDFE-BC0936F18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5771" y="418514"/>
            <a:ext cx="11625943" cy="970339"/>
          </a:xfrm>
        </p:spPr>
        <p:txBody>
          <a:bodyPr anchor="ctr">
            <a:noAutofit/>
          </a:bodyPr>
          <a:lstStyle/>
          <a:p>
            <a:r>
              <a:rPr lang="en-US" sz="4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 KIMUH I KI </a:t>
            </a:r>
            <a:r>
              <a:rPr lang="en-US" sz="4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THUAHKHAWM NAWN </a:t>
            </a:r>
            <a:r>
              <a:rPr lang="en-US" sz="4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MA’N</a:t>
            </a:r>
            <a:endParaRPr lang="en-US" sz="4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BAA9C8A-05E7-9F43-9788-F509D120AD27}"/>
              </a:ext>
            </a:extLst>
          </p:cNvPr>
          <p:cNvSpPr txBox="1"/>
          <p:nvPr/>
        </p:nvSpPr>
        <p:spPr>
          <a:xfrm>
            <a:off x="379561" y="1924949"/>
            <a:ext cx="1152215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kimuh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mateng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</a:p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kiang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kimuh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mateng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kimuh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mateng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</a:p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Pathian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ompih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tawntung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hen.</a:t>
            </a:r>
            <a:endParaRPr lang="en-US" sz="54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035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303C8D-EAB5-6444-BDFE-BC0936F18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5771" y="418514"/>
            <a:ext cx="11625943" cy="970339"/>
          </a:xfrm>
        </p:spPr>
        <p:txBody>
          <a:bodyPr anchor="ctr">
            <a:noAutofit/>
          </a:bodyPr>
          <a:lstStyle/>
          <a:p>
            <a:r>
              <a:rPr lang="en-US" sz="4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 KIMUH I KI </a:t>
            </a:r>
            <a:r>
              <a:rPr lang="en-US" sz="4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THUAHKHAWM NAWN </a:t>
            </a:r>
            <a:r>
              <a:rPr lang="en-US" sz="4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MA’N</a:t>
            </a:r>
            <a:endParaRPr lang="en-US" sz="4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BAA9C8A-05E7-9F43-9788-F509D120AD27}"/>
              </a:ext>
            </a:extLst>
          </p:cNvPr>
          <p:cNvSpPr txBox="1"/>
          <p:nvPr/>
        </p:nvSpPr>
        <p:spPr>
          <a:xfrm>
            <a:off x="379561" y="2390775"/>
            <a:ext cx="115221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kimuh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kituahkhawm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ma'n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Damsung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lungkhamna'n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bawm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Pathian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anglai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hen,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kimuh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kituahkhawm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ma'n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7DCFF81-6C4A-8B46-A23D-B687A7E4FC2D}"/>
              </a:ext>
            </a:extLst>
          </p:cNvPr>
          <p:cNvSpPr txBox="1"/>
          <p:nvPr/>
        </p:nvSpPr>
        <p:spPr>
          <a:xfrm>
            <a:off x="275771" y="1150326"/>
            <a:ext cx="1140822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335)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570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303C8D-EAB5-6444-BDFE-BC0936F18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5771" y="418514"/>
            <a:ext cx="11625943" cy="970339"/>
          </a:xfrm>
        </p:spPr>
        <p:txBody>
          <a:bodyPr anchor="ctr">
            <a:noAutofit/>
          </a:bodyPr>
          <a:lstStyle/>
          <a:p>
            <a:r>
              <a:rPr lang="en-US" sz="4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 KIMUH I KI </a:t>
            </a:r>
            <a:r>
              <a:rPr lang="en-US" sz="4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THUAHKHAWM NAWN </a:t>
            </a:r>
            <a:r>
              <a:rPr lang="en-US" sz="4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MA’N</a:t>
            </a:r>
            <a:endParaRPr lang="en-US" sz="4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BAA9C8A-05E7-9F43-9788-F509D120AD27}"/>
              </a:ext>
            </a:extLst>
          </p:cNvPr>
          <p:cNvSpPr txBox="1"/>
          <p:nvPr/>
        </p:nvSpPr>
        <p:spPr>
          <a:xfrm>
            <a:off x="379561" y="1924949"/>
            <a:ext cx="1152215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kimuh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mateng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</a:p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kiang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kimuh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mateng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kimuh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mateng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</a:p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Pathian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ompih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tawntung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hen.</a:t>
            </a:r>
            <a:endParaRPr lang="en-US" sz="54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689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303C8D-EAB5-6444-BDFE-BC0936F18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5771" y="418514"/>
            <a:ext cx="11625943" cy="970339"/>
          </a:xfrm>
        </p:spPr>
        <p:txBody>
          <a:bodyPr anchor="ctr">
            <a:noAutofit/>
          </a:bodyPr>
          <a:lstStyle/>
          <a:p>
            <a:r>
              <a:rPr lang="en-US" sz="4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 KIMUH I KI </a:t>
            </a:r>
            <a:r>
              <a:rPr lang="en-US" sz="4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THUAHKHAWM NAWN </a:t>
            </a:r>
            <a:r>
              <a:rPr lang="en-US" sz="4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MA’N</a:t>
            </a:r>
            <a:endParaRPr lang="en-US" sz="4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BAA9C8A-05E7-9F43-9788-F509D120AD27}"/>
              </a:ext>
            </a:extLst>
          </p:cNvPr>
          <p:cNvSpPr txBox="1"/>
          <p:nvPr/>
        </p:nvSpPr>
        <p:spPr>
          <a:xfrm>
            <a:off x="379561" y="2390775"/>
            <a:ext cx="115221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kimuh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kituahkhawm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ma'n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lauhuaina'n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Itna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puanlap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zakkhum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hen,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kimuh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kituahkhawm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ma'n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7DCFF81-6C4A-8B46-A23D-B687A7E4FC2D}"/>
              </a:ext>
            </a:extLst>
          </p:cNvPr>
          <p:cNvSpPr txBox="1"/>
          <p:nvPr/>
        </p:nvSpPr>
        <p:spPr>
          <a:xfrm>
            <a:off x="275771" y="1150326"/>
            <a:ext cx="1140822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335)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460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303C8D-EAB5-6444-BDFE-BC0936F18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5771" y="418514"/>
            <a:ext cx="11625943" cy="970339"/>
          </a:xfrm>
        </p:spPr>
        <p:txBody>
          <a:bodyPr anchor="ctr">
            <a:noAutofit/>
          </a:bodyPr>
          <a:lstStyle/>
          <a:p>
            <a:r>
              <a:rPr lang="en-US" sz="4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 KIMUH I KI </a:t>
            </a:r>
            <a:r>
              <a:rPr lang="en-US" sz="4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THUAHKHAWM NAWN </a:t>
            </a:r>
            <a:r>
              <a:rPr lang="en-US" sz="4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MA’N</a:t>
            </a:r>
            <a:endParaRPr lang="en-US" sz="4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BAA9C8A-05E7-9F43-9788-F509D120AD27}"/>
              </a:ext>
            </a:extLst>
          </p:cNvPr>
          <p:cNvSpPr txBox="1"/>
          <p:nvPr/>
        </p:nvSpPr>
        <p:spPr>
          <a:xfrm>
            <a:off x="379561" y="1924949"/>
            <a:ext cx="1152215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kimuh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mateng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</a:p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kiang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kimuh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mateng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kimuh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mateng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</a:p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Pathian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ompih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tawntung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hen.</a:t>
            </a:r>
            <a:endParaRPr lang="en-US" sz="54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525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276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I KIMUH I KI THUAHKHAWM NAWN MA’N</vt:lpstr>
      <vt:lpstr>I KIMUH I KI THUAHKHAWM NAWN MA’N</vt:lpstr>
      <vt:lpstr>I KIMUH I KI THUAHKHAWM NAWN MA’N</vt:lpstr>
      <vt:lpstr>I KIMUH I KI THUAHKHAWM NAWN MA’N</vt:lpstr>
      <vt:lpstr>I KIMUH I KI THUAHKHAWM NAWN MA’N</vt:lpstr>
      <vt:lpstr>I KIMUH I KI THUAHKHAWM NAWN MA’N</vt:lpstr>
      <vt:lpstr>I KIMUH I KI THUAHKHAWM NAWN MA’N</vt:lpstr>
      <vt:lpstr>I KIMUH I KI THUAHKHAWM NAWN MA’N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MANG NASEP A MANPHA</dc:title>
  <dc:creator>Summinlun Vualnam</dc:creator>
  <cp:lastModifiedBy>Microsoft account</cp:lastModifiedBy>
  <cp:revision>6</cp:revision>
  <dcterms:created xsi:type="dcterms:W3CDTF">2022-07-23T17:00:33Z</dcterms:created>
  <dcterms:modified xsi:type="dcterms:W3CDTF">2024-04-08T09:56:49Z</dcterms:modified>
</cp:coreProperties>
</file>