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25" autoAdjust="0"/>
    <p:restoredTop sz="94654"/>
  </p:normalViewPr>
  <p:slideViewPr>
    <p:cSldViewPr snapToGrid="0" snapToObjects="1">
      <p:cViewPr varScale="1">
        <p:scale>
          <a:sx n="110" d="100"/>
          <a:sy n="110" d="100"/>
        </p:scale>
        <p:origin x="45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D42E0-B7DD-704E-8915-D4B5FD1140CA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1CF64-44DA-D244-8749-83884A0C6D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1711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D42E0-B7DD-704E-8915-D4B5FD1140CA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1CF64-44DA-D244-8749-83884A0C6D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8320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D42E0-B7DD-704E-8915-D4B5FD1140CA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1CF64-44DA-D244-8749-83884A0C6D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097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D42E0-B7DD-704E-8915-D4B5FD1140CA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1CF64-44DA-D244-8749-83884A0C6D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12770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D42E0-B7DD-704E-8915-D4B5FD1140CA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1CF64-44DA-D244-8749-83884A0C6D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201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D42E0-B7DD-704E-8915-D4B5FD1140CA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1CF64-44DA-D244-8749-83884A0C6D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99656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D42E0-B7DD-704E-8915-D4B5FD1140CA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1CF64-44DA-D244-8749-83884A0C6D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8662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D42E0-B7DD-704E-8915-D4B5FD1140CA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1CF64-44DA-D244-8749-83884A0C6D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3410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D42E0-B7DD-704E-8915-D4B5FD1140CA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1CF64-44DA-D244-8749-83884A0C6D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8192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D42E0-B7DD-704E-8915-D4B5FD1140CA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1CF64-44DA-D244-8749-83884A0C6D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9045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D42E0-B7DD-704E-8915-D4B5FD1140CA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1CF64-44DA-D244-8749-83884A0C6D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0581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2D42E0-B7DD-704E-8915-D4B5FD1140CA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61CF64-44DA-D244-8749-83884A0C6D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54451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2303C8D-EAB5-6444-BDFE-BC0936F188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5771" y="418514"/>
            <a:ext cx="11625943" cy="970339"/>
          </a:xfrm>
        </p:spPr>
        <p:txBody>
          <a:bodyPr anchor="ctr">
            <a:noAutofit/>
          </a:bodyPr>
          <a:lstStyle/>
          <a:p>
            <a:r>
              <a:rPr lang="en-US" sz="4000" b="1" dirty="0" smtClean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I KIMUH I KI </a:t>
            </a:r>
            <a:r>
              <a:rPr lang="en-US" sz="4000" b="1" dirty="0" smtClean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THUAHKHAWM NAWN </a:t>
            </a:r>
            <a:r>
              <a:rPr lang="en-US" sz="4000" b="1" dirty="0" smtClean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MA’N</a:t>
            </a:r>
            <a:endParaRPr lang="en-US" sz="4000" b="1" dirty="0">
              <a:latin typeface="Vollkorn Black" pitchFamily="2" charset="0"/>
              <a:ea typeface="Vollkorn Black" pitchFamily="2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EBAA9C8A-05E7-9F43-9788-F509D120AD27}"/>
              </a:ext>
            </a:extLst>
          </p:cNvPr>
          <p:cNvSpPr txBox="1"/>
          <p:nvPr/>
        </p:nvSpPr>
        <p:spPr>
          <a:xfrm>
            <a:off x="379561" y="2390775"/>
            <a:ext cx="11522153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I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kimuh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i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kituahkhawm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nawn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ma'n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!</a:t>
            </a:r>
          </a:p>
          <a:p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Pathian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in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hon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pi,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hon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len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hen;</a:t>
            </a:r>
          </a:p>
          <a:p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Bittak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in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nang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hon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na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kem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hen,</a:t>
            </a:r>
          </a:p>
          <a:p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I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kimuh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i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kituahkhawm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nawn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ma'n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!</a:t>
            </a:r>
            <a:endParaRPr lang="en-US" sz="4800" dirty="0">
              <a:latin typeface="Vollkorn" pitchFamily="2" charset="0"/>
              <a:ea typeface="Vollkorn" pitchFamily="2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E7DCFF81-6C4A-8B46-A23D-B687A7E4FC2D}"/>
              </a:ext>
            </a:extLst>
          </p:cNvPr>
          <p:cNvSpPr txBox="1"/>
          <p:nvPr/>
        </p:nvSpPr>
        <p:spPr>
          <a:xfrm>
            <a:off x="275771" y="1150326"/>
            <a:ext cx="11408229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" b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(BIAKNA LATE </a:t>
            </a:r>
            <a:r>
              <a:rPr lang="en-US" sz="2500" b="1" dirty="0" smtClean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335)</a:t>
            </a:r>
            <a:endParaRPr lang="en-US" sz="2500" b="1" dirty="0">
              <a:latin typeface="Vollkorn" pitchFamily="2" charset="0"/>
              <a:ea typeface="Vollkorn" pitchFamily="2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81184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2303C8D-EAB5-6444-BDFE-BC0936F188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5771" y="418514"/>
            <a:ext cx="11625943" cy="970339"/>
          </a:xfrm>
        </p:spPr>
        <p:txBody>
          <a:bodyPr anchor="ctr">
            <a:noAutofit/>
          </a:bodyPr>
          <a:lstStyle/>
          <a:p>
            <a:r>
              <a:rPr lang="en-US" sz="4000" b="1" dirty="0" smtClean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I KIMUH I KI </a:t>
            </a:r>
            <a:r>
              <a:rPr lang="en-US" sz="4000" b="1" dirty="0" smtClean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THUAHKHAWM NAWN </a:t>
            </a:r>
            <a:r>
              <a:rPr lang="en-US" sz="4000" b="1" dirty="0" smtClean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MA’N</a:t>
            </a:r>
            <a:endParaRPr lang="en-US" sz="4000" b="1" dirty="0">
              <a:latin typeface="Vollkorn Black" pitchFamily="2" charset="0"/>
              <a:ea typeface="Vollkorn Black" pitchFamily="2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EBAA9C8A-05E7-9F43-9788-F509D120AD27}"/>
              </a:ext>
            </a:extLst>
          </p:cNvPr>
          <p:cNvSpPr txBox="1"/>
          <p:nvPr/>
        </p:nvSpPr>
        <p:spPr>
          <a:xfrm>
            <a:off x="379561" y="1924949"/>
            <a:ext cx="11522153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I </a:t>
            </a:r>
            <a:r>
              <a:rPr lang="en-US" sz="54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kimuh</a:t>
            </a:r>
            <a:r>
              <a:rPr lang="en-US" sz="54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54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nawn</a:t>
            </a:r>
            <a:r>
              <a:rPr lang="en-US" sz="54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54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mateng</a:t>
            </a:r>
            <a:r>
              <a:rPr lang="en-US" sz="54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!</a:t>
            </a:r>
          </a:p>
          <a:p>
            <a:pPr algn="ctr"/>
            <a:r>
              <a:rPr lang="en-US" sz="54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Jesu</a:t>
            </a:r>
            <a:r>
              <a:rPr lang="en-US" sz="54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kiang </a:t>
            </a:r>
            <a:r>
              <a:rPr lang="en-US" sz="54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kimuh</a:t>
            </a:r>
            <a:r>
              <a:rPr lang="en-US" sz="54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54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mateng</a:t>
            </a:r>
            <a:r>
              <a:rPr lang="en-US" sz="54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;</a:t>
            </a:r>
          </a:p>
          <a:p>
            <a:pPr algn="ctr"/>
            <a:r>
              <a:rPr lang="en-US" sz="54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I </a:t>
            </a:r>
            <a:r>
              <a:rPr lang="en-US" sz="54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kimuh</a:t>
            </a:r>
            <a:r>
              <a:rPr lang="en-US" sz="54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54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nawn</a:t>
            </a:r>
            <a:r>
              <a:rPr lang="en-US" sz="54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54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mateng</a:t>
            </a:r>
            <a:r>
              <a:rPr lang="en-US" sz="54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!</a:t>
            </a:r>
          </a:p>
          <a:p>
            <a:pPr algn="ctr"/>
            <a:r>
              <a:rPr lang="en-US" sz="54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Pathian</a:t>
            </a:r>
            <a:r>
              <a:rPr lang="en-US" sz="54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in </a:t>
            </a:r>
            <a:r>
              <a:rPr lang="en-US" sz="54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hon</a:t>
            </a:r>
            <a:r>
              <a:rPr lang="en-US" sz="54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54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ompih</a:t>
            </a:r>
            <a:r>
              <a:rPr lang="en-US" sz="54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54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tawntung</a:t>
            </a:r>
            <a:r>
              <a:rPr lang="en-US" sz="54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hen.</a:t>
            </a:r>
            <a:endParaRPr lang="en-US" sz="5400" b="1" i="1" dirty="0">
              <a:latin typeface="Vollkorn" pitchFamily="2" charset="0"/>
              <a:ea typeface="Vollkorn" pitchFamily="2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58355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2303C8D-EAB5-6444-BDFE-BC0936F188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5771" y="418514"/>
            <a:ext cx="11625943" cy="970339"/>
          </a:xfrm>
        </p:spPr>
        <p:txBody>
          <a:bodyPr anchor="ctr">
            <a:noAutofit/>
          </a:bodyPr>
          <a:lstStyle/>
          <a:p>
            <a:r>
              <a:rPr lang="en-US" sz="4000" b="1" dirty="0" smtClean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I KIMUH I KI </a:t>
            </a:r>
            <a:r>
              <a:rPr lang="en-US" sz="4000" b="1" dirty="0" smtClean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THUAHKHAWM NAWN </a:t>
            </a:r>
            <a:r>
              <a:rPr lang="en-US" sz="4000" b="1" dirty="0" smtClean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MA’N</a:t>
            </a:r>
            <a:endParaRPr lang="en-US" sz="4000" b="1" dirty="0">
              <a:latin typeface="Vollkorn Black" pitchFamily="2" charset="0"/>
              <a:ea typeface="Vollkorn Black" pitchFamily="2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EBAA9C8A-05E7-9F43-9788-F509D120AD27}"/>
              </a:ext>
            </a:extLst>
          </p:cNvPr>
          <p:cNvSpPr txBox="1"/>
          <p:nvPr/>
        </p:nvSpPr>
        <p:spPr>
          <a:xfrm>
            <a:off x="379561" y="2390775"/>
            <a:ext cx="11522153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I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kimuh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i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kituahkhawm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nawn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ma'n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!</a:t>
            </a:r>
          </a:p>
          <a:p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Ama’n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A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kha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hon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zakkhum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hen;</a:t>
            </a:r>
          </a:p>
          <a:p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Niteng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nek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-le-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taak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hon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pia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hen,</a:t>
            </a:r>
          </a:p>
          <a:p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I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kimuh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i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kituahkhawm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nawn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ma'n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!</a:t>
            </a:r>
            <a:endParaRPr lang="en-US" sz="4800" dirty="0">
              <a:latin typeface="Vollkorn" pitchFamily="2" charset="0"/>
              <a:ea typeface="Vollkorn" pitchFamily="2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E7DCFF81-6C4A-8B46-A23D-B687A7E4FC2D}"/>
              </a:ext>
            </a:extLst>
          </p:cNvPr>
          <p:cNvSpPr txBox="1"/>
          <p:nvPr/>
        </p:nvSpPr>
        <p:spPr>
          <a:xfrm>
            <a:off x="275771" y="1150326"/>
            <a:ext cx="11408229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" b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(BIAKNA LATE </a:t>
            </a:r>
            <a:r>
              <a:rPr lang="en-US" sz="2500" b="1" dirty="0" smtClean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335)</a:t>
            </a:r>
            <a:endParaRPr lang="en-US" sz="2500" b="1" dirty="0">
              <a:latin typeface="Vollkorn" pitchFamily="2" charset="0"/>
              <a:ea typeface="Vollkorn" pitchFamily="2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83740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2303C8D-EAB5-6444-BDFE-BC0936F188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5771" y="418514"/>
            <a:ext cx="11625943" cy="970339"/>
          </a:xfrm>
        </p:spPr>
        <p:txBody>
          <a:bodyPr anchor="ctr">
            <a:noAutofit/>
          </a:bodyPr>
          <a:lstStyle/>
          <a:p>
            <a:r>
              <a:rPr lang="en-US" sz="4000" b="1" dirty="0" smtClean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I KIMUH I KI </a:t>
            </a:r>
            <a:r>
              <a:rPr lang="en-US" sz="4000" b="1" dirty="0" smtClean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THUAHKHAWM NAWN </a:t>
            </a:r>
            <a:r>
              <a:rPr lang="en-US" sz="4000" b="1" dirty="0" smtClean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MA’N</a:t>
            </a:r>
            <a:endParaRPr lang="en-US" sz="4000" b="1" dirty="0">
              <a:latin typeface="Vollkorn Black" pitchFamily="2" charset="0"/>
              <a:ea typeface="Vollkorn Black" pitchFamily="2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EBAA9C8A-05E7-9F43-9788-F509D120AD27}"/>
              </a:ext>
            </a:extLst>
          </p:cNvPr>
          <p:cNvSpPr txBox="1"/>
          <p:nvPr/>
        </p:nvSpPr>
        <p:spPr>
          <a:xfrm>
            <a:off x="379561" y="1924949"/>
            <a:ext cx="11522153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I </a:t>
            </a:r>
            <a:r>
              <a:rPr lang="en-US" sz="54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kimuh</a:t>
            </a:r>
            <a:r>
              <a:rPr lang="en-US" sz="54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54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nawn</a:t>
            </a:r>
            <a:r>
              <a:rPr lang="en-US" sz="54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54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mateng</a:t>
            </a:r>
            <a:r>
              <a:rPr lang="en-US" sz="54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!</a:t>
            </a:r>
          </a:p>
          <a:p>
            <a:pPr algn="ctr"/>
            <a:r>
              <a:rPr lang="en-US" sz="54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Jesu</a:t>
            </a:r>
            <a:r>
              <a:rPr lang="en-US" sz="54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kiang </a:t>
            </a:r>
            <a:r>
              <a:rPr lang="en-US" sz="54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kimuh</a:t>
            </a:r>
            <a:r>
              <a:rPr lang="en-US" sz="54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54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mateng</a:t>
            </a:r>
            <a:r>
              <a:rPr lang="en-US" sz="54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;</a:t>
            </a:r>
          </a:p>
          <a:p>
            <a:pPr algn="ctr"/>
            <a:r>
              <a:rPr lang="en-US" sz="54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I </a:t>
            </a:r>
            <a:r>
              <a:rPr lang="en-US" sz="54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kimuh</a:t>
            </a:r>
            <a:r>
              <a:rPr lang="en-US" sz="54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54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nawn</a:t>
            </a:r>
            <a:r>
              <a:rPr lang="en-US" sz="54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54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mateng</a:t>
            </a:r>
            <a:r>
              <a:rPr lang="en-US" sz="54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!</a:t>
            </a:r>
          </a:p>
          <a:p>
            <a:pPr algn="ctr"/>
            <a:r>
              <a:rPr lang="en-US" sz="54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Pathian</a:t>
            </a:r>
            <a:r>
              <a:rPr lang="en-US" sz="54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in </a:t>
            </a:r>
            <a:r>
              <a:rPr lang="en-US" sz="54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hon</a:t>
            </a:r>
            <a:r>
              <a:rPr lang="en-US" sz="54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54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ompih</a:t>
            </a:r>
            <a:r>
              <a:rPr lang="en-US" sz="54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54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tawntung</a:t>
            </a:r>
            <a:r>
              <a:rPr lang="en-US" sz="54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hen.</a:t>
            </a:r>
            <a:endParaRPr lang="en-US" sz="5400" b="1" i="1" dirty="0">
              <a:latin typeface="Vollkorn" pitchFamily="2" charset="0"/>
              <a:ea typeface="Vollkorn" pitchFamily="2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30352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2303C8D-EAB5-6444-BDFE-BC0936F188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5771" y="418514"/>
            <a:ext cx="11625943" cy="970339"/>
          </a:xfrm>
        </p:spPr>
        <p:txBody>
          <a:bodyPr anchor="ctr">
            <a:noAutofit/>
          </a:bodyPr>
          <a:lstStyle/>
          <a:p>
            <a:r>
              <a:rPr lang="en-US" sz="4000" b="1" dirty="0" smtClean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I KIMUH I KI </a:t>
            </a:r>
            <a:r>
              <a:rPr lang="en-US" sz="4000" b="1" dirty="0" smtClean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THUAHKHAWM NAWN </a:t>
            </a:r>
            <a:r>
              <a:rPr lang="en-US" sz="4000" b="1" dirty="0" smtClean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MA’N</a:t>
            </a:r>
            <a:endParaRPr lang="en-US" sz="4000" b="1" dirty="0">
              <a:latin typeface="Vollkorn Black" pitchFamily="2" charset="0"/>
              <a:ea typeface="Vollkorn Black" pitchFamily="2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EBAA9C8A-05E7-9F43-9788-F509D120AD27}"/>
              </a:ext>
            </a:extLst>
          </p:cNvPr>
          <p:cNvSpPr txBox="1"/>
          <p:nvPr/>
        </p:nvSpPr>
        <p:spPr>
          <a:xfrm>
            <a:off x="379561" y="2390775"/>
            <a:ext cx="11522153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I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kimuh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i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kituahkhawm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nawn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ma'n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!</a:t>
            </a:r>
          </a:p>
          <a:p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Damsung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lungkhamna'n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hon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bawm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zong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;</a:t>
            </a:r>
          </a:p>
          <a:p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Pathian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in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anglai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hon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sia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hen,</a:t>
            </a:r>
          </a:p>
          <a:p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I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kimuh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i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kituahkhawm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nawn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ma'n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!</a:t>
            </a:r>
            <a:endParaRPr lang="en-US" sz="4800" dirty="0">
              <a:latin typeface="Vollkorn" pitchFamily="2" charset="0"/>
              <a:ea typeface="Vollkorn" pitchFamily="2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E7DCFF81-6C4A-8B46-A23D-B687A7E4FC2D}"/>
              </a:ext>
            </a:extLst>
          </p:cNvPr>
          <p:cNvSpPr txBox="1"/>
          <p:nvPr/>
        </p:nvSpPr>
        <p:spPr>
          <a:xfrm>
            <a:off x="275771" y="1150326"/>
            <a:ext cx="11408229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" b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(BIAKNA LATE </a:t>
            </a:r>
            <a:r>
              <a:rPr lang="en-US" sz="2500" b="1" dirty="0" smtClean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335)</a:t>
            </a:r>
            <a:endParaRPr lang="en-US" sz="2500" b="1" dirty="0">
              <a:latin typeface="Vollkorn" pitchFamily="2" charset="0"/>
              <a:ea typeface="Vollkorn" pitchFamily="2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35705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2303C8D-EAB5-6444-BDFE-BC0936F188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5771" y="418514"/>
            <a:ext cx="11625943" cy="970339"/>
          </a:xfrm>
        </p:spPr>
        <p:txBody>
          <a:bodyPr anchor="ctr">
            <a:noAutofit/>
          </a:bodyPr>
          <a:lstStyle/>
          <a:p>
            <a:r>
              <a:rPr lang="en-US" sz="4000" b="1" dirty="0" smtClean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I KIMUH I KI </a:t>
            </a:r>
            <a:r>
              <a:rPr lang="en-US" sz="4000" b="1" dirty="0" smtClean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THUAHKHAWM NAWN </a:t>
            </a:r>
            <a:r>
              <a:rPr lang="en-US" sz="4000" b="1" dirty="0" smtClean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MA’N</a:t>
            </a:r>
            <a:endParaRPr lang="en-US" sz="4000" b="1" dirty="0">
              <a:latin typeface="Vollkorn Black" pitchFamily="2" charset="0"/>
              <a:ea typeface="Vollkorn Black" pitchFamily="2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EBAA9C8A-05E7-9F43-9788-F509D120AD27}"/>
              </a:ext>
            </a:extLst>
          </p:cNvPr>
          <p:cNvSpPr txBox="1"/>
          <p:nvPr/>
        </p:nvSpPr>
        <p:spPr>
          <a:xfrm>
            <a:off x="379561" y="1924949"/>
            <a:ext cx="11522153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I </a:t>
            </a:r>
            <a:r>
              <a:rPr lang="en-US" sz="54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kimuh</a:t>
            </a:r>
            <a:r>
              <a:rPr lang="en-US" sz="54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54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nawn</a:t>
            </a:r>
            <a:r>
              <a:rPr lang="en-US" sz="54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54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mateng</a:t>
            </a:r>
            <a:r>
              <a:rPr lang="en-US" sz="54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!</a:t>
            </a:r>
          </a:p>
          <a:p>
            <a:pPr algn="ctr"/>
            <a:r>
              <a:rPr lang="en-US" sz="54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Jesu</a:t>
            </a:r>
            <a:r>
              <a:rPr lang="en-US" sz="54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kiang </a:t>
            </a:r>
            <a:r>
              <a:rPr lang="en-US" sz="54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kimuh</a:t>
            </a:r>
            <a:r>
              <a:rPr lang="en-US" sz="54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54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mateng</a:t>
            </a:r>
            <a:r>
              <a:rPr lang="en-US" sz="54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;</a:t>
            </a:r>
          </a:p>
          <a:p>
            <a:pPr algn="ctr"/>
            <a:r>
              <a:rPr lang="en-US" sz="54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I </a:t>
            </a:r>
            <a:r>
              <a:rPr lang="en-US" sz="54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kimuh</a:t>
            </a:r>
            <a:r>
              <a:rPr lang="en-US" sz="54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54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nawn</a:t>
            </a:r>
            <a:r>
              <a:rPr lang="en-US" sz="54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54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mateng</a:t>
            </a:r>
            <a:r>
              <a:rPr lang="en-US" sz="54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!</a:t>
            </a:r>
          </a:p>
          <a:p>
            <a:pPr algn="ctr"/>
            <a:r>
              <a:rPr lang="en-US" sz="54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Pathian</a:t>
            </a:r>
            <a:r>
              <a:rPr lang="en-US" sz="54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in </a:t>
            </a:r>
            <a:r>
              <a:rPr lang="en-US" sz="54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hon</a:t>
            </a:r>
            <a:r>
              <a:rPr lang="en-US" sz="54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54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ompih</a:t>
            </a:r>
            <a:r>
              <a:rPr lang="en-US" sz="54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54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tawntung</a:t>
            </a:r>
            <a:r>
              <a:rPr lang="en-US" sz="54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hen.</a:t>
            </a:r>
            <a:endParaRPr lang="en-US" sz="5400" b="1" i="1" dirty="0">
              <a:latin typeface="Vollkorn" pitchFamily="2" charset="0"/>
              <a:ea typeface="Vollkorn" pitchFamily="2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86893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2303C8D-EAB5-6444-BDFE-BC0936F188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5771" y="418514"/>
            <a:ext cx="11625943" cy="970339"/>
          </a:xfrm>
        </p:spPr>
        <p:txBody>
          <a:bodyPr anchor="ctr">
            <a:noAutofit/>
          </a:bodyPr>
          <a:lstStyle/>
          <a:p>
            <a:r>
              <a:rPr lang="en-US" sz="4000" b="1" dirty="0" smtClean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I KIMUH I KI </a:t>
            </a:r>
            <a:r>
              <a:rPr lang="en-US" sz="4000" b="1" dirty="0" smtClean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THUAHKHAWM NAWN </a:t>
            </a:r>
            <a:r>
              <a:rPr lang="en-US" sz="4000" b="1" dirty="0" smtClean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MA’N</a:t>
            </a:r>
            <a:endParaRPr lang="en-US" sz="4000" b="1" dirty="0">
              <a:latin typeface="Vollkorn Black" pitchFamily="2" charset="0"/>
              <a:ea typeface="Vollkorn Black" pitchFamily="2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EBAA9C8A-05E7-9F43-9788-F509D120AD27}"/>
              </a:ext>
            </a:extLst>
          </p:cNvPr>
          <p:cNvSpPr txBox="1"/>
          <p:nvPr/>
        </p:nvSpPr>
        <p:spPr>
          <a:xfrm>
            <a:off x="379561" y="2390775"/>
            <a:ext cx="11522153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I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kimuh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i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kituahkhawm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nawn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ma'n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!</a:t>
            </a:r>
          </a:p>
          <a:p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Sih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lauhuaina'n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a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hon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tuam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zong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;</a:t>
            </a:r>
          </a:p>
          <a:p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Itna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puanlap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hon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zakkhum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hen,</a:t>
            </a:r>
          </a:p>
          <a:p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I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kimuh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i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kituahkhawm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nawn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ma'n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!</a:t>
            </a:r>
            <a:endParaRPr lang="en-US" sz="4800" dirty="0">
              <a:latin typeface="Vollkorn" pitchFamily="2" charset="0"/>
              <a:ea typeface="Vollkorn" pitchFamily="2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E7DCFF81-6C4A-8B46-A23D-B687A7E4FC2D}"/>
              </a:ext>
            </a:extLst>
          </p:cNvPr>
          <p:cNvSpPr txBox="1"/>
          <p:nvPr/>
        </p:nvSpPr>
        <p:spPr>
          <a:xfrm>
            <a:off x="275771" y="1150326"/>
            <a:ext cx="11408229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" b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(BIAKNA LATE </a:t>
            </a:r>
            <a:r>
              <a:rPr lang="en-US" sz="2500" b="1" dirty="0" smtClean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335)</a:t>
            </a:r>
            <a:endParaRPr lang="en-US" sz="2500" b="1" dirty="0">
              <a:latin typeface="Vollkorn" pitchFamily="2" charset="0"/>
              <a:ea typeface="Vollkorn" pitchFamily="2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74602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2303C8D-EAB5-6444-BDFE-BC0936F188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5771" y="418514"/>
            <a:ext cx="11625943" cy="970339"/>
          </a:xfrm>
        </p:spPr>
        <p:txBody>
          <a:bodyPr anchor="ctr">
            <a:noAutofit/>
          </a:bodyPr>
          <a:lstStyle/>
          <a:p>
            <a:r>
              <a:rPr lang="en-US" sz="4000" b="1" dirty="0" smtClean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I KIMUH I KI </a:t>
            </a:r>
            <a:r>
              <a:rPr lang="en-US" sz="4000" b="1" dirty="0" smtClean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THUAHKHAWM NAWN </a:t>
            </a:r>
            <a:r>
              <a:rPr lang="en-US" sz="4000" b="1" dirty="0" smtClean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MA’N</a:t>
            </a:r>
            <a:endParaRPr lang="en-US" sz="4000" b="1" dirty="0">
              <a:latin typeface="Vollkorn Black" pitchFamily="2" charset="0"/>
              <a:ea typeface="Vollkorn Black" pitchFamily="2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EBAA9C8A-05E7-9F43-9788-F509D120AD27}"/>
              </a:ext>
            </a:extLst>
          </p:cNvPr>
          <p:cNvSpPr txBox="1"/>
          <p:nvPr/>
        </p:nvSpPr>
        <p:spPr>
          <a:xfrm>
            <a:off x="379561" y="1924949"/>
            <a:ext cx="11522153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I </a:t>
            </a:r>
            <a:r>
              <a:rPr lang="en-US" sz="54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kimuh</a:t>
            </a:r>
            <a:r>
              <a:rPr lang="en-US" sz="54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54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nawn</a:t>
            </a:r>
            <a:r>
              <a:rPr lang="en-US" sz="54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54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mateng</a:t>
            </a:r>
            <a:r>
              <a:rPr lang="en-US" sz="54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!</a:t>
            </a:r>
          </a:p>
          <a:p>
            <a:pPr algn="ctr"/>
            <a:r>
              <a:rPr lang="en-US" sz="54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Jesu</a:t>
            </a:r>
            <a:r>
              <a:rPr lang="en-US" sz="54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kiang </a:t>
            </a:r>
            <a:r>
              <a:rPr lang="en-US" sz="54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kimuh</a:t>
            </a:r>
            <a:r>
              <a:rPr lang="en-US" sz="54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54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mateng</a:t>
            </a:r>
            <a:r>
              <a:rPr lang="en-US" sz="54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;</a:t>
            </a:r>
          </a:p>
          <a:p>
            <a:pPr algn="ctr"/>
            <a:r>
              <a:rPr lang="en-US" sz="54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I </a:t>
            </a:r>
            <a:r>
              <a:rPr lang="en-US" sz="54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kimuh</a:t>
            </a:r>
            <a:r>
              <a:rPr lang="en-US" sz="54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54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nawn</a:t>
            </a:r>
            <a:r>
              <a:rPr lang="en-US" sz="54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54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mateng</a:t>
            </a:r>
            <a:r>
              <a:rPr lang="en-US" sz="54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!</a:t>
            </a:r>
          </a:p>
          <a:p>
            <a:pPr algn="ctr"/>
            <a:r>
              <a:rPr lang="en-US" sz="54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Pathian</a:t>
            </a:r>
            <a:r>
              <a:rPr lang="en-US" sz="54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in </a:t>
            </a:r>
            <a:r>
              <a:rPr lang="en-US" sz="54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hon</a:t>
            </a:r>
            <a:r>
              <a:rPr lang="en-US" sz="54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54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ompih</a:t>
            </a:r>
            <a:r>
              <a:rPr lang="en-US" sz="54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54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tawntung</a:t>
            </a:r>
            <a:r>
              <a:rPr lang="en-US" sz="54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hen.</a:t>
            </a:r>
            <a:endParaRPr lang="en-US" sz="5400" b="1" i="1" dirty="0">
              <a:latin typeface="Vollkorn" pitchFamily="2" charset="0"/>
              <a:ea typeface="Vollkorn" pitchFamily="2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75258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3E4F19A7-A959-40BB-972C-4880BAF8EB0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41</TotalTime>
  <Words>276</Words>
  <Application>Microsoft Office PowerPoint</Application>
  <PresentationFormat>Widescreen</PresentationFormat>
  <Paragraphs>44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Vollkorn</vt:lpstr>
      <vt:lpstr>Vollkorn Black</vt:lpstr>
      <vt:lpstr>Office Theme</vt:lpstr>
      <vt:lpstr>I KIMUH I KI THUAHKHAWM NAWN MA’N</vt:lpstr>
      <vt:lpstr>I KIMUH I KI THUAHKHAWM NAWN MA’N</vt:lpstr>
      <vt:lpstr>I KIMUH I KI THUAHKHAWM NAWN MA’N</vt:lpstr>
      <vt:lpstr>I KIMUH I KI THUAHKHAWM NAWN MA’N</vt:lpstr>
      <vt:lpstr>I KIMUH I KI THUAHKHAWM NAWN MA’N</vt:lpstr>
      <vt:lpstr>I KIMUH I KI THUAHKHAWM NAWN MA’N</vt:lpstr>
      <vt:lpstr>I KIMUH I KI THUAHKHAWM NAWN MA’N</vt:lpstr>
      <vt:lpstr>I KIMUH I KI THUAHKHAWM NAWN MA’N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MANG NASEP A MANPHA</dc:title>
  <dc:creator>Summinlun Vualnam</dc:creator>
  <cp:lastModifiedBy>Microsoft account</cp:lastModifiedBy>
  <cp:revision>6</cp:revision>
  <dcterms:created xsi:type="dcterms:W3CDTF">2022-07-23T17:00:33Z</dcterms:created>
  <dcterms:modified xsi:type="dcterms:W3CDTF">2024-04-08T09:56:49Z</dcterms:modified>
</cp:coreProperties>
</file>