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1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9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1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3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8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5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7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8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16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43EC-99CA-6342-9A20-71E064C2976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9B360-1ED3-594F-8EE6-C7CCE910E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514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848916-E835-E242-AC7D-EEB3E0EFE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224" y="594905"/>
            <a:ext cx="11655552" cy="81553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BIBLE POMKIP 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704A5EB-7ABA-534A-9114-3FBB4CF68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224" y="1410436"/>
            <a:ext cx="11655552" cy="433514"/>
          </a:xfrm>
        </p:spPr>
        <p:txBody>
          <a:bodyPr>
            <a:normAutofit lnSpcReduction="10000"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323)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618737-495E-8645-9469-453A98819998}"/>
              </a:ext>
            </a:extLst>
          </p:cNvPr>
          <p:cNvSpPr txBox="1"/>
          <p:nvPr/>
        </p:nvSpPr>
        <p:spPr>
          <a:xfrm>
            <a:off x="268224" y="2376912"/>
            <a:ext cx="11655552" cy="280076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Bible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Thildang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sinsakna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manphate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mangsak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gen in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ihmute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khanglousak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apan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hinna'ng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kip hi.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4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848916-E835-E242-AC7D-EEB3E0EFE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224" y="594905"/>
            <a:ext cx="11655552" cy="81553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BIBLE POMKIP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618737-495E-8645-9469-453A98819998}"/>
              </a:ext>
            </a:extLst>
          </p:cNvPr>
          <p:cNvSpPr txBox="1"/>
          <p:nvPr/>
        </p:nvSpPr>
        <p:spPr>
          <a:xfrm>
            <a:off x="268224" y="2498479"/>
            <a:ext cx="11655552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Bible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 Bible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Bible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 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meivak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makai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201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848916-E835-E242-AC7D-EEB3E0EFE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224" y="594905"/>
            <a:ext cx="11655552" cy="81553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BIBLE POMKIP 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704A5EB-7ABA-534A-9114-3FBB4CF68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224" y="1410436"/>
            <a:ext cx="11655552" cy="433514"/>
          </a:xfrm>
        </p:spPr>
        <p:txBody>
          <a:bodyPr>
            <a:normAutofit lnSpcReduction="10000"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323)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618737-495E-8645-9469-453A98819998}"/>
              </a:ext>
            </a:extLst>
          </p:cNvPr>
          <p:cNvSpPr txBox="1"/>
          <p:nvPr/>
        </p:nvSpPr>
        <p:spPr>
          <a:xfrm>
            <a:off x="268224" y="2376912"/>
            <a:ext cx="11655552" cy="280076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Bible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gou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manpha'n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pukte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Kuama'n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manphatdan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ngeilou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</a:t>
            </a:r>
          </a:p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vualzawlna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theihlai'n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2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848916-E835-E242-AC7D-EEB3E0EFE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224" y="594905"/>
            <a:ext cx="11655552" cy="81553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BIBLE POMKIP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618737-495E-8645-9469-453A98819998}"/>
              </a:ext>
            </a:extLst>
          </p:cNvPr>
          <p:cNvSpPr txBox="1"/>
          <p:nvPr/>
        </p:nvSpPr>
        <p:spPr>
          <a:xfrm>
            <a:off x="268224" y="2498479"/>
            <a:ext cx="11655552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Bible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 Bible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Bible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 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meivak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makai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7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848916-E835-E242-AC7D-EEB3E0EFE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224" y="594905"/>
            <a:ext cx="11655552" cy="81553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BIBLE POMKIP 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618737-495E-8645-9469-453A98819998}"/>
              </a:ext>
            </a:extLst>
          </p:cNvPr>
          <p:cNvSpPr txBox="1"/>
          <p:nvPr/>
        </p:nvSpPr>
        <p:spPr>
          <a:xfrm>
            <a:off x="268224" y="2498479"/>
            <a:ext cx="11655552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Bible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 Bible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</a:t>
            </a:r>
          </a:p>
          <a:p>
            <a:pPr algn="ctr"/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Bible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pomkip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in! I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meivak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54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makai</a:t>
            </a:r>
            <a:r>
              <a:rPr lang="en-US" sz="54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!</a:t>
            </a:r>
            <a:endParaRPr lang="en-US" sz="54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784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848916-E835-E242-AC7D-EEB3E0EFE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224" y="594905"/>
            <a:ext cx="11655552" cy="81553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BIBLE POMKIP 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704A5EB-7ABA-534A-9114-3FBB4CF68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224" y="1410436"/>
            <a:ext cx="11655552" cy="433514"/>
          </a:xfrm>
        </p:spPr>
        <p:txBody>
          <a:bodyPr>
            <a:normAutofit lnSpcReduction="10000"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323)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618737-495E-8645-9469-453A98819998}"/>
              </a:ext>
            </a:extLst>
          </p:cNvPr>
          <p:cNvSpPr txBox="1"/>
          <p:nvPr/>
        </p:nvSpPr>
        <p:spPr>
          <a:xfrm>
            <a:off x="268224" y="2376912"/>
            <a:ext cx="11655552" cy="280076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lamhaihte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ding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meivak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Tuailai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theite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ding a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makai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Gilou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tatdan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kisiate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lamet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hi,</a:t>
            </a:r>
          </a:p>
          <a:p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Tek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vuai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chiangkhun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laibu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hoihpen</a:t>
            </a:r>
            <a:r>
              <a:rPr lang="en-US" sz="44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59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184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BIBLE POMKIP IN</vt:lpstr>
      <vt:lpstr>BIBLE POMKIP IN</vt:lpstr>
      <vt:lpstr>BIBLE POMKIP IN</vt:lpstr>
      <vt:lpstr>BIBLE POMKIP IN</vt:lpstr>
      <vt:lpstr>BIBLE POMKIP IN</vt:lpstr>
      <vt:lpstr>BIBLE POMKIP 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POMKIP IN</dc:title>
  <dc:creator>Summinlun Vualnam</dc:creator>
  <cp:lastModifiedBy>Microsoft account</cp:lastModifiedBy>
  <cp:revision>2</cp:revision>
  <dcterms:created xsi:type="dcterms:W3CDTF">2022-07-02T08:48:22Z</dcterms:created>
  <dcterms:modified xsi:type="dcterms:W3CDTF">2024-04-08T09:40:49Z</dcterms:modified>
</cp:coreProperties>
</file>