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 varScale="1">
        <p:scale>
          <a:sx n="110" d="100"/>
          <a:sy n="110" d="100"/>
        </p:scale>
        <p:origin x="5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A5CF-F52F-DD42-AA5E-E6D0A5B7067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274B-547D-2D4A-A504-8835CE9F2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A5CF-F52F-DD42-AA5E-E6D0A5B7067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274B-547D-2D4A-A504-8835CE9F2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2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A5CF-F52F-DD42-AA5E-E6D0A5B7067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274B-547D-2D4A-A504-8835CE9F2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630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A5CF-F52F-DD42-AA5E-E6D0A5B7067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274B-547D-2D4A-A504-8835CE9F2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514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A5CF-F52F-DD42-AA5E-E6D0A5B7067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274B-547D-2D4A-A504-8835CE9F2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50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A5CF-F52F-DD42-AA5E-E6D0A5B7067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274B-547D-2D4A-A504-8835CE9F2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A5CF-F52F-DD42-AA5E-E6D0A5B7067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274B-547D-2D4A-A504-8835CE9F2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896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A5CF-F52F-DD42-AA5E-E6D0A5B7067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274B-547D-2D4A-A504-8835CE9F2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787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A5CF-F52F-DD42-AA5E-E6D0A5B7067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274B-547D-2D4A-A504-8835CE9F2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50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A5CF-F52F-DD42-AA5E-E6D0A5B7067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274B-547D-2D4A-A504-8835CE9F2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595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A5CF-F52F-DD42-AA5E-E6D0A5B7067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274B-547D-2D4A-A504-8835CE9F2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63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5A5CF-F52F-DD42-AA5E-E6D0A5B7067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B274B-547D-2D4A-A504-8835CE9F2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61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67E267-5E73-CD46-A908-1DE7FBF9C9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64" y="560477"/>
            <a:ext cx="12192000" cy="778456"/>
          </a:xfrm>
        </p:spPr>
        <p:txBody>
          <a:bodyPr>
            <a:noAutofit/>
          </a:bodyPr>
          <a:lstStyle/>
          <a:p>
            <a:r>
              <a:rPr lang="en-US" sz="46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PHAT LEH THUM HUN </a:t>
            </a:r>
            <a:r>
              <a:rPr lang="en-US" sz="46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NUAM</a:t>
            </a:r>
            <a:endParaRPr lang="en-US" sz="46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22057F8-D8B2-EE49-A259-82128F6E62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0455" y="1338933"/>
            <a:ext cx="11694018" cy="441929"/>
          </a:xfrm>
        </p:spPr>
        <p:txBody>
          <a:bodyPr>
            <a:norm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309)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4619" y="2337759"/>
            <a:ext cx="1082615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thuum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mahmah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e,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Thuumna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kigawmkhawm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';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Ginna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I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nop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la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kahtouh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800" dirty="0" smtClean="0">
                <a:latin typeface="Vollkorn" pitchFamily="2" charset="0"/>
                <a:ea typeface="Vollkorn" pitchFamily="2" charset="0"/>
              </a:rPr>
              <a:t>';</a:t>
            </a:r>
            <a:endParaRPr lang="en-IN" sz="48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846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67E267-5E73-CD46-A908-1DE7FBF9C9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64" y="560477"/>
            <a:ext cx="12192000" cy="778456"/>
          </a:xfrm>
        </p:spPr>
        <p:txBody>
          <a:bodyPr>
            <a:noAutofit/>
          </a:bodyPr>
          <a:lstStyle/>
          <a:p>
            <a:r>
              <a:rPr lang="en-US" sz="46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PHAT LEH THUM HUN </a:t>
            </a:r>
            <a:r>
              <a:rPr lang="en-US" sz="46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NUAM</a:t>
            </a:r>
            <a:endParaRPr lang="en-US" sz="46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4619" y="2337759"/>
            <a:ext cx="1082615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thuchiam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manphate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Kitel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hang,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Lei 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lawmte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khen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Vantung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kimu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1243072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67E267-5E73-CD46-A908-1DE7FBF9C9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64" y="560477"/>
            <a:ext cx="12192000" cy="778456"/>
          </a:xfrm>
        </p:spPr>
        <p:txBody>
          <a:bodyPr>
            <a:noAutofit/>
          </a:bodyPr>
          <a:lstStyle/>
          <a:p>
            <a:r>
              <a:rPr lang="en-US" sz="46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PHAT LEH THUM HUN </a:t>
            </a:r>
            <a:r>
              <a:rPr lang="en-US" sz="46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NUAM</a:t>
            </a:r>
            <a:endParaRPr lang="en-US" sz="46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4619" y="2337759"/>
            <a:ext cx="1082615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i="1" dirty="0">
                <a:latin typeface="Vollkorn" pitchFamily="2" charset="0"/>
                <a:ea typeface="Vollkorn" pitchFamily="2" charset="0"/>
              </a:rPr>
              <a:t>Van ah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kimukhawm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chiat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e,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Vantung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’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kimu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kim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ginna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Vantung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kimu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kim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2598253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67E267-5E73-CD46-A908-1DE7FBF9C9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64" y="560477"/>
            <a:ext cx="12192000" cy="778456"/>
          </a:xfrm>
        </p:spPr>
        <p:txBody>
          <a:bodyPr>
            <a:noAutofit/>
          </a:bodyPr>
          <a:lstStyle/>
          <a:p>
            <a:r>
              <a:rPr lang="en-US" sz="46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PHAT LEH THUM HUN </a:t>
            </a:r>
            <a:r>
              <a:rPr lang="en-US" sz="46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NUAM</a:t>
            </a:r>
            <a:endParaRPr lang="en-US" sz="46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4619" y="2337759"/>
            <a:ext cx="1082615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Eite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henkhawm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khau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Manpha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mahmah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e;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Pa' Tapa,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min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manpha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Eite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kikhop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';</a:t>
            </a:r>
          </a:p>
        </p:txBody>
      </p:sp>
    </p:spTree>
    <p:extLst>
      <p:ext uri="{BB962C8B-B14F-4D97-AF65-F5344CB8AC3E}">
        <p14:creationId xmlns:p14="http://schemas.microsoft.com/office/powerpoint/2010/main" val="1887585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67E267-5E73-CD46-A908-1DE7FBF9C9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64" y="560477"/>
            <a:ext cx="12192000" cy="778456"/>
          </a:xfrm>
        </p:spPr>
        <p:txBody>
          <a:bodyPr>
            <a:noAutofit/>
          </a:bodyPr>
          <a:lstStyle/>
          <a:p>
            <a:r>
              <a:rPr lang="en-US" sz="46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PHAT LEH THUM HUN </a:t>
            </a:r>
            <a:r>
              <a:rPr lang="en-US" sz="46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NUAM</a:t>
            </a:r>
            <a:endParaRPr lang="en-US" sz="46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4619" y="2337759"/>
            <a:ext cx="1082615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Kikhenna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lezong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sung 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kigen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-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Lametna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manpha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: den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Vantung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kimu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2104361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67E267-5E73-CD46-A908-1DE7FBF9C9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64" y="560477"/>
            <a:ext cx="12192000" cy="778456"/>
          </a:xfrm>
        </p:spPr>
        <p:txBody>
          <a:bodyPr>
            <a:noAutofit/>
          </a:bodyPr>
          <a:lstStyle/>
          <a:p>
            <a:r>
              <a:rPr lang="en-US" sz="46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PHAT LEH THUM HUN </a:t>
            </a:r>
            <a:r>
              <a:rPr lang="en-US" sz="46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NUAM</a:t>
            </a:r>
            <a:endParaRPr lang="en-US" sz="46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4619" y="2337759"/>
            <a:ext cx="1082615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i="1" dirty="0">
                <a:latin typeface="Vollkorn" pitchFamily="2" charset="0"/>
                <a:ea typeface="Vollkorn" pitchFamily="2" charset="0"/>
              </a:rPr>
              <a:t>Van ah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kimukhawm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chiat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e,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Vantung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’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kimu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kim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ginna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Vantung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kimu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kim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237560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67E267-5E73-CD46-A908-1DE7FBF9C9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64" y="560477"/>
            <a:ext cx="12192000" cy="778456"/>
          </a:xfrm>
        </p:spPr>
        <p:txBody>
          <a:bodyPr>
            <a:noAutofit/>
          </a:bodyPr>
          <a:lstStyle/>
          <a:p>
            <a:r>
              <a:rPr lang="en-US" sz="46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PHAT LEH THUM HUN </a:t>
            </a:r>
            <a:r>
              <a:rPr lang="en-US" sz="46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NUAM</a:t>
            </a:r>
            <a:endParaRPr lang="en-US" sz="46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4619" y="2337759"/>
            <a:ext cx="1082615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Ahi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gim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tawlte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Luigal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ta ding;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 it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ngaihte'n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ngak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Ni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taanna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gam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ah;</a:t>
            </a:r>
          </a:p>
        </p:txBody>
      </p:sp>
    </p:spTree>
    <p:extLst>
      <p:ext uri="{BB962C8B-B14F-4D97-AF65-F5344CB8AC3E}">
        <p14:creationId xmlns:p14="http://schemas.microsoft.com/office/powerpoint/2010/main" val="491448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67E267-5E73-CD46-A908-1DE7FBF9C9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64" y="560477"/>
            <a:ext cx="12192000" cy="778456"/>
          </a:xfrm>
        </p:spPr>
        <p:txBody>
          <a:bodyPr>
            <a:noAutofit/>
          </a:bodyPr>
          <a:lstStyle/>
          <a:p>
            <a:r>
              <a:rPr lang="en-US" sz="46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PHAT LEH THUM HUN </a:t>
            </a:r>
            <a:r>
              <a:rPr lang="en-US" sz="46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NUAM</a:t>
            </a:r>
            <a:endParaRPr lang="en-US" sz="46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4619" y="2337759"/>
            <a:ext cx="1082615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Ni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tawmchik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kum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tawmchik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Huihpi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thuaklai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La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ngaih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lungnop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beilou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Vantung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kimu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4094933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67E267-5E73-CD46-A908-1DE7FBF9C9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64" y="560477"/>
            <a:ext cx="12192000" cy="778456"/>
          </a:xfrm>
        </p:spPr>
        <p:txBody>
          <a:bodyPr>
            <a:noAutofit/>
          </a:bodyPr>
          <a:lstStyle/>
          <a:p>
            <a:r>
              <a:rPr lang="en-US" sz="46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PHAT LEH THUM HUN </a:t>
            </a:r>
            <a:r>
              <a:rPr lang="en-US" sz="46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NUAM</a:t>
            </a:r>
            <a:endParaRPr lang="en-US" sz="46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4619" y="2337759"/>
            <a:ext cx="1082615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i="1" dirty="0">
                <a:latin typeface="Vollkorn" pitchFamily="2" charset="0"/>
                <a:ea typeface="Vollkorn" pitchFamily="2" charset="0"/>
              </a:rPr>
              <a:t>Van ah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kimukhawm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chiat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e,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Vantung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’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kimu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kim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ginna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Vantung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kimu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kim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1697554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279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PHAT LEH THUM HUN NUAM</vt:lpstr>
      <vt:lpstr>PHAT LEH THUM HUN NUAM</vt:lpstr>
      <vt:lpstr>PHAT LEH THUM HUN NUAM</vt:lpstr>
      <vt:lpstr>PHAT LEH THUM HUN NUAM</vt:lpstr>
      <vt:lpstr>PHAT LEH THUM HUN NUAM</vt:lpstr>
      <vt:lpstr>PHAT LEH THUM HUN NUAM</vt:lpstr>
      <vt:lpstr>PHAT LEH THUM HUN NUAM</vt:lpstr>
      <vt:lpstr>PHAT LEH THUM HUN NUAM</vt:lpstr>
      <vt:lpstr>PHAT LEH THUM HUN NUAM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PHAT LEH THUM HUN NUAM MAHMAH E</dc:title>
  <dc:creator>Summinlun Vualnam</dc:creator>
  <cp:lastModifiedBy>Microsoft account</cp:lastModifiedBy>
  <cp:revision>3</cp:revision>
  <dcterms:created xsi:type="dcterms:W3CDTF">2022-09-09T11:44:26Z</dcterms:created>
  <dcterms:modified xsi:type="dcterms:W3CDTF">2024-04-08T09:35:49Z</dcterms:modified>
</cp:coreProperties>
</file>