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628" y="2084832"/>
            <a:ext cx="11652739" cy="4285488"/>
          </a:xfrm>
        </p:spPr>
        <p:txBody>
          <a:bodyPr>
            <a:normAutofit/>
          </a:bodyPr>
          <a:lstStyle/>
          <a:p>
            <a:pPr marL="712788" algn="just"/>
            <a:r>
              <a:rPr lang="en-IN" sz="54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hoih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vuk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marL="712788" algn="just"/>
            <a:r>
              <a:rPr lang="en-IN" sz="5400" dirty="0" err="1">
                <a:latin typeface="Vollkorn" pitchFamily="2" charset="0"/>
                <a:ea typeface="Vollkorn" pitchFamily="2" charset="0"/>
              </a:rPr>
              <a:t>Vannuai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miteng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pPr marL="712788" algn="just"/>
            <a:r>
              <a:rPr lang="en-IN" sz="5400" dirty="0">
                <a:latin typeface="Vollkorn" pitchFamily="2" charset="0"/>
                <a:ea typeface="Vollkorn" pitchFamily="2" charset="0"/>
              </a:rPr>
              <a:t>Pa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Ta,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Kha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kigawmkhawm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marL="712788" algn="just"/>
            <a:r>
              <a:rPr lang="en-IN" sz="5400" dirty="0">
                <a:latin typeface="Vollkorn" pitchFamily="2" charset="0"/>
                <a:ea typeface="Vollkorn" pitchFamily="2" charset="0"/>
              </a:rPr>
              <a:t>Van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angelte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’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pahtawipen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hi, Amen</a:t>
            </a:r>
            <a:endParaRPr lang="en-IN" sz="5400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8" y="648301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PATHIAN IN HOIH A HONVUK HI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5" y="1320038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308) </a:t>
            </a:r>
          </a:p>
        </p:txBody>
      </p:sp>
    </p:spTree>
    <p:extLst>
      <p:ext uri="{BB962C8B-B14F-4D97-AF65-F5344CB8AC3E}">
        <p14:creationId xmlns:p14="http://schemas.microsoft.com/office/powerpoint/2010/main" val="766554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628" y="1657884"/>
            <a:ext cx="11652739" cy="4401084"/>
          </a:xfrm>
        </p:spPr>
        <p:txBody>
          <a:bodyPr>
            <a:normAutofit/>
          </a:bodyPr>
          <a:lstStyle/>
          <a:p>
            <a:pPr marL="712788" algn="just"/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kikhopna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uh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tawp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marL="712788" algn="just"/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kiang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uah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gige'n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marL="712788" algn="just"/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lungsung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uh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inn uh,</a:t>
            </a:r>
          </a:p>
          <a:p>
            <a:pPr marL="712788" algn="just"/>
            <a:r>
              <a:rPr lang="en-IN" sz="5400" dirty="0">
                <a:latin typeface="Vollkorn" pitchFamily="2" charset="0"/>
                <a:ea typeface="Vollkorn" pitchFamily="2" charset="0"/>
              </a:rPr>
              <a:t>Na inn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siangthou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hi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hen, Amen.</a:t>
            </a:r>
            <a:endParaRPr lang="en-IN" sz="5400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8" y="648301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PATHIAN IN HOIH A HONVUK HI</a:t>
            </a:r>
          </a:p>
        </p:txBody>
      </p:sp>
    </p:spTree>
    <p:extLst>
      <p:ext uri="{BB962C8B-B14F-4D97-AF65-F5344CB8AC3E}">
        <p14:creationId xmlns:p14="http://schemas.microsoft.com/office/powerpoint/2010/main" val="2432624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</TotalTime>
  <Words>80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15</cp:revision>
  <dcterms:created xsi:type="dcterms:W3CDTF">2022-02-19T05:08:05Z</dcterms:created>
  <dcterms:modified xsi:type="dcterms:W3CDTF">2024-04-08T09:29:45Z</dcterms:modified>
</cp:coreProperties>
</file>