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8"/>
  </p:normalViewPr>
  <p:slideViewPr>
    <p:cSldViewPr snapToGrid="0" snapToObjects="1">
      <p:cViewPr varScale="1">
        <p:scale>
          <a:sx n="111" d="100"/>
          <a:sy n="111" d="100"/>
        </p:scale>
        <p:origin x="55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898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618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356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273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787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762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146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982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215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892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831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193BA-96F7-AA42-A448-A2E282143AD3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373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522148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NAUPANG KHAKHA IN LENG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E8C3BE5-AF2F-214C-A770-A9FD01FB0740}"/>
              </a:ext>
            </a:extLst>
          </p:cNvPr>
          <p:cNvSpPr txBox="1"/>
          <p:nvPr/>
        </p:nvSpPr>
        <p:spPr>
          <a:xfrm>
            <a:off x="932688" y="1159075"/>
            <a:ext cx="1032662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280) 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863125" y="1786071"/>
            <a:ext cx="10878796" cy="4101981"/>
          </a:xfrm>
        </p:spPr>
        <p:txBody>
          <a:bodyPr anchor="ctr">
            <a:normAutofit/>
          </a:bodyPr>
          <a:lstStyle/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Naupang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khakha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leng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Hotdamna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thu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gen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thei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chiat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uh,</a:t>
            </a:r>
          </a:p>
          <a:p>
            <a:pPr algn="l"/>
            <a:r>
              <a:rPr lang="en-IN" sz="5400" dirty="0">
                <a:latin typeface="Vollkorn" pitchFamily="2" charset="0"/>
                <a:ea typeface="Vollkorn" pitchFamily="2" charset="0"/>
              </a:rPr>
              <a:t>Hon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tanpa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khros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a</a:t>
            </a:r>
          </a:p>
          <a:p>
            <a:pPr algn="l"/>
            <a:r>
              <a:rPr lang="en-IN" sz="5400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thuakdan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genzak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thei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uh;</a:t>
            </a:r>
          </a:p>
        </p:txBody>
      </p:sp>
    </p:spTree>
    <p:extLst>
      <p:ext uri="{BB962C8B-B14F-4D97-AF65-F5344CB8AC3E}">
        <p14:creationId xmlns:p14="http://schemas.microsoft.com/office/powerpoint/2010/main" val="2418814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522148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NAUPANG KHAKHA IN LENG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66572" y="1786071"/>
            <a:ext cx="11254811" cy="4101981"/>
          </a:xfrm>
        </p:spPr>
        <p:txBody>
          <a:bodyPr anchor="ctr">
            <a:normAutofit/>
          </a:bodyPr>
          <a:lstStyle/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Khual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tual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a mi dah,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kap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leng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lungmuangsak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thei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uh,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Lungmuanna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thu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Bible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Sim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in,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hawm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vaak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thei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uh.</a:t>
            </a:r>
          </a:p>
        </p:txBody>
      </p:sp>
    </p:spTree>
    <p:extLst>
      <p:ext uri="{BB962C8B-B14F-4D97-AF65-F5344CB8AC3E}">
        <p14:creationId xmlns:p14="http://schemas.microsoft.com/office/powerpoint/2010/main" val="2102703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522148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NAUPANG KHAKHA IN LENG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66572" y="1383923"/>
            <a:ext cx="11254811" cy="5110882"/>
          </a:xfrm>
        </p:spPr>
        <p:txBody>
          <a:bodyPr anchor="ctr">
            <a:normAutofit lnSpcReduction="10000"/>
          </a:bodyPr>
          <a:lstStyle/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Naupangte'n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leng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hotdamna</a:t>
            </a:r>
            <a:endParaRPr lang="en-IN" sz="5400" b="1" i="1" dirty="0">
              <a:latin typeface="Vollkorn" pitchFamily="2" charset="0"/>
              <a:ea typeface="Vollkorn" pitchFamily="2" charset="0"/>
            </a:endParaRPr>
          </a:p>
          <a:p>
            <a:r>
              <a:rPr lang="en-IN" sz="5400" b="1" i="1" dirty="0">
                <a:latin typeface="Vollkorn" pitchFamily="2" charset="0"/>
                <a:ea typeface="Vollkorn" pitchFamily="2" charset="0"/>
              </a:rPr>
              <a:t>Thu gen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thei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chiat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uh,</a:t>
            </a:r>
          </a:p>
          <a:p>
            <a:r>
              <a:rPr lang="en-IN" sz="5400" b="1" i="1" dirty="0">
                <a:latin typeface="Vollkorn" pitchFamily="2" charset="0"/>
                <a:ea typeface="Vollkorn" pitchFamily="2" charset="0"/>
              </a:rPr>
              <a:t>Hon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tanpa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itna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thu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;</a:t>
            </a:r>
          </a:p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Naupangte'n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leng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hotdamna</a:t>
            </a:r>
            <a:endParaRPr lang="en-IN" sz="5400" b="1" i="1" dirty="0">
              <a:latin typeface="Vollkorn" pitchFamily="2" charset="0"/>
              <a:ea typeface="Vollkorn" pitchFamily="2" charset="0"/>
            </a:endParaRPr>
          </a:p>
          <a:p>
            <a:r>
              <a:rPr lang="en-IN" sz="5400" b="1" i="1" dirty="0">
                <a:latin typeface="Vollkorn" pitchFamily="2" charset="0"/>
                <a:ea typeface="Vollkorn" pitchFamily="2" charset="0"/>
              </a:rPr>
              <a:t>Thu gen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thei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chiat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uh,</a:t>
            </a:r>
          </a:p>
          <a:p>
            <a:r>
              <a:rPr lang="en-IN" sz="5400" b="1" i="1" dirty="0">
                <a:latin typeface="Vollkorn" pitchFamily="2" charset="0"/>
                <a:ea typeface="Vollkorn" pitchFamily="2" charset="0"/>
              </a:rPr>
              <a:t>Van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lampi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hilh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thei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chiat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uh.</a:t>
            </a:r>
          </a:p>
        </p:txBody>
      </p:sp>
    </p:spTree>
    <p:extLst>
      <p:ext uri="{BB962C8B-B14F-4D97-AF65-F5344CB8AC3E}">
        <p14:creationId xmlns:p14="http://schemas.microsoft.com/office/powerpoint/2010/main" val="4200173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522148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NAUPANG KHAKHA IN LENG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66572" y="1786071"/>
            <a:ext cx="11254811" cy="4101981"/>
          </a:xfrm>
        </p:spPr>
        <p:txBody>
          <a:bodyPr anchor="ctr">
            <a:normAutofit/>
          </a:bodyPr>
          <a:lstStyle/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Naupangte'n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leng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'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Nna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sep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ding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tampi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nei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uh,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Lungkham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buai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 dah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kap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'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thupha'n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neem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thei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uh;</a:t>
            </a:r>
          </a:p>
        </p:txBody>
      </p:sp>
    </p:spTree>
    <p:extLst>
      <p:ext uri="{BB962C8B-B14F-4D97-AF65-F5344CB8AC3E}">
        <p14:creationId xmlns:p14="http://schemas.microsoft.com/office/powerpoint/2010/main" val="1973930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522148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NAUPANG KHAKHA IN LENG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66572" y="1786071"/>
            <a:ext cx="11254811" cy="4101981"/>
          </a:xfrm>
        </p:spPr>
        <p:txBody>
          <a:bodyPr anchor="ctr">
            <a:normAutofit/>
          </a:bodyPr>
          <a:lstStyle/>
          <a:p>
            <a:pPr algn="l"/>
            <a:r>
              <a:rPr lang="en-IN" sz="5400" dirty="0">
                <a:latin typeface="Vollkorn" pitchFamily="2" charset="0"/>
                <a:ea typeface="Vollkorn" pitchFamily="2" charset="0"/>
              </a:rPr>
              <a:t>Dah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kahna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lungsim</a:t>
            </a:r>
            <a:endParaRPr lang="en-IN" sz="5400" dirty="0">
              <a:latin typeface="Vollkorn" pitchFamily="2" charset="0"/>
              <a:ea typeface="Vollkorn" pitchFamily="2" charset="0"/>
            </a:endParaRP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Meipi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bang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zingte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kiang ah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zong</a:t>
            </a:r>
            <a:endParaRPr lang="en-IN" sz="5400" dirty="0">
              <a:latin typeface="Vollkorn" pitchFamily="2" charset="0"/>
              <a:ea typeface="Vollkorn" pitchFamily="2" charset="0"/>
            </a:endParaRP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Khovak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hoihtak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bang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thu</a:t>
            </a:r>
            <a:endParaRPr lang="en-IN" sz="5400" dirty="0">
              <a:latin typeface="Vollkorn" pitchFamily="2" charset="0"/>
              <a:ea typeface="Vollkorn" pitchFamily="2" charset="0"/>
            </a:endParaRP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Ngaihnophuaitak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gen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thei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uh.</a:t>
            </a:r>
          </a:p>
        </p:txBody>
      </p:sp>
    </p:spTree>
    <p:extLst>
      <p:ext uri="{BB962C8B-B14F-4D97-AF65-F5344CB8AC3E}">
        <p14:creationId xmlns:p14="http://schemas.microsoft.com/office/powerpoint/2010/main" val="24958346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522148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NAUPANG KHAKHA IN LENG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66572" y="1383923"/>
            <a:ext cx="11254811" cy="5110882"/>
          </a:xfrm>
        </p:spPr>
        <p:txBody>
          <a:bodyPr anchor="ctr">
            <a:normAutofit lnSpcReduction="10000"/>
          </a:bodyPr>
          <a:lstStyle/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Naupangte'n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leng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hotdamna</a:t>
            </a:r>
            <a:endParaRPr lang="en-IN" sz="5400" b="1" i="1" dirty="0">
              <a:latin typeface="Vollkorn" pitchFamily="2" charset="0"/>
              <a:ea typeface="Vollkorn" pitchFamily="2" charset="0"/>
            </a:endParaRPr>
          </a:p>
          <a:p>
            <a:r>
              <a:rPr lang="en-IN" sz="5400" b="1" i="1" dirty="0">
                <a:latin typeface="Vollkorn" pitchFamily="2" charset="0"/>
                <a:ea typeface="Vollkorn" pitchFamily="2" charset="0"/>
              </a:rPr>
              <a:t>Thu gen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thei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chiat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uh,</a:t>
            </a:r>
          </a:p>
          <a:p>
            <a:r>
              <a:rPr lang="en-IN" sz="5400" b="1" i="1" dirty="0">
                <a:latin typeface="Vollkorn" pitchFamily="2" charset="0"/>
                <a:ea typeface="Vollkorn" pitchFamily="2" charset="0"/>
              </a:rPr>
              <a:t>Hon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tanpa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itna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thu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;</a:t>
            </a:r>
          </a:p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Naupangte'n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leng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hotdamna</a:t>
            </a:r>
            <a:endParaRPr lang="en-IN" sz="5400" b="1" i="1" dirty="0">
              <a:latin typeface="Vollkorn" pitchFamily="2" charset="0"/>
              <a:ea typeface="Vollkorn" pitchFamily="2" charset="0"/>
            </a:endParaRPr>
          </a:p>
          <a:p>
            <a:r>
              <a:rPr lang="en-IN" sz="5400" b="1" i="1" dirty="0">
                <a:latin typeface="Vollkorn" pitchFamily="2" charset="0"/>
                <a:ea typeface="Vollkorn" pitchFamily="2" charset="0"/>
              </a:rPr>
              <a:t>Thu gen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thei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chiat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uh,</a:t>
            </a:r>
          </a:p>
          <a:p>
            <a:r>
              <a:rPr lang="en-IN" sz="5400" b="1" i="1" dirty="0">
                <a:latin typeface="Vollkorn" pitchFamily="2" charset="0"/>
                <a:ea typeface="Vollkorn" pitchFamily="2" charset="0"/>
              </a:rPr>
              <a:t>Van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lampi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hilh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thei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chiat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uh.</a:t>
            </a:r>
          </a:p>
        </p:txBody>
      </p:sp>
    </p:spTree>
    <p:extLst>
      <p:ext uri="{BB962C8B-B14F-4D97-AF65-F5344CB8AC3E}">
        <p14:creationId xmlns:p14="http://schemas.microsoft.com/office/powerpoint/2010/main" val="22814334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522148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NAUPANG KHAKHA IN LENG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66572" y="1786071"/>
            <a:ext cx="11254811" cy="4101981"/>
          </a:xfrm>
        </p:spPr>
        <p:txBody>
          <a:bodyPr anchor="ctr">
            <a:normAutofit/>
          </a:bodyPr>
          <a:lstStyle/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Naupangte'n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leng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'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Thuchiam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ah tan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nei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sam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uhi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5400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hehpihna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hauhsak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-</a:t>
            </a:r>
          </a:p>
          <a:p>
            <a:pPr algn="l"/>
            <a:r>
              <a:rPr lang="en-IN" sz="5400" dirty="0">
                <a:latin typeface="Vollkorn" pitchFamily="2" charset="0"/>
                <a:ea typeface="Vollkorn" pitchFamily="2" charset="0"/>
              </a:rPr>
              <a:t>Na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leng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tang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zok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ding uh,</a:t>
            </a:r>
          </a:p>
        </p:txBody>
      </p:sp>
    </p:spTree>
    <p:extLst>
      <p:ext uri="{BB962C8B-B14F-4D97-AF65-F5344CB8AC3E}">
        <p14:creationId xmlns:p14="http://schemas.microsoft.com/office/powerpoint/2010/main" val="31713714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522148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NAUPANG KHAKHA IN LENG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66572" y="1786071"/>
            <a:ext cx="11254811" cy="4101981"/>
          </a:xfrm>
        </p:spPr>
        <p:txBody>
          <a:bodyPr anchor="ctr">
            <a:normAutofit/>
          </a:bodyPr>
          <a:lstStyle/>
          <a:p>
            <a:pPr algn="l"/>
            <a:r>
              <a:rPr lang="en-IN" sz="5400" dirty="0">
                <a:latin typeface="Vollkorn" pitchFamily="2" charset="0"/>
                <a:ea typeface="Vollkorn" pitchFamily="2" charset="0"/>
              </a:rPr>
              <a:t>Van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apan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Toupa'n</a:t>
            </a:r>
            <a:endParaRPr lang="en-IN" sz="5400" dirty="0">
              <a:latin typeface="Vollkorn" pitchFamily="2" charset="0"/>
              <a:ea typeface="Vollkorn" pitchFamily="2" charset="0"/>
            </a:endParaRP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Amau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sun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zan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veng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hi,</a:t>
            </a:r>
          </a:p>
          <a:p>
            <a:pPr algn="l"/>
            <a:r>
              <a:rPr lang="en-IN" sz="5400" dirty="0">
                <a:latin typeface="Vollkorn" pitchFamily="2" charset="0"/>
                <a:ea typeface="Vollkorn" pitchFamily="2" charset="0"/>
              </a:rPr>
              <a:t>Van ah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amau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veng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in,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Vansawltak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zong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om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uhi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654877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522148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NAUPANG KHAKHA IN LENG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66572" y="1383923"/>
            <a:ext cx="11254811" cy="5110882"/>
          </a:xfrm>
        </p:spPr>
        <p:txBody>
          <a:bodyPr anchor="ctr">
            <a:normAutofit lnSpcReduction="10000"/>
          </a:bodyPr>
          <a:lstStyle/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Naupangte'n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leng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hotdamna</a:t>
            </a:r>
            <a:endParaRPr lang="en-IN" sz="5400" b="1" i="1" dirty="0">
              <a:latin typeface="Vollkorn" pitchFamily="2" charset="0"/>
              <a:ea typeface="Vollkorn" pitchFamily="2" charset="0"/>
            </a:endParaRPr>
          </a:p>
          <a:p>
            <a:r>
              <a:rPr lang="en-IN" sz="5400" b="1" i="1" dirty="0">
                <a:latin typeface="Vollkorn" pitchFamily="2" charset="0"/>
                <a:ea typeface="Vollkorn" pitchFamily="2" charset="0"/>
              </a:rPr>
              <a:t>Thu gen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thei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chiat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uh,</a:t>
            </a:r>
          </a:p>
          <a:p>
            <a:r>
              <a:rPr lang="en-IN" sz="5400" b="1" i="1" dirty="0">
                <a:latin typeface="Vollkorn" pitchFamily="2" charset="0"/>
                <a:ea typeface="Vollkorn" pitchFamily="2" charset="0"/>
              </a:rPr>
              <a:t>Hon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tanpa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itna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thu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;</a:t>
            </a:r>
          </a:p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Naupangte'n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leng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hotdamna</a:t>
            </a:r>
            <a:endParaRPr lang="en-IN" sz="5400" b="1" i="1" dirty="0">
              <a:latin typeface="Vollkorn" pitchFamily="2" charset="0"/>
              <a:ea typeface="Vollkorn" pitchFamily="2" charset="0"/>
            </a:endParaRPr>
          </a:p>
          <a:p>
            <a:r>
              <a:rPr lang="en-IN" sz="5400" b="1" i="1" dirty="0">
                <a:latin typeface="Vollkorn" pitchFamily="2" charset="0"/>
                <a:ea typeface="Vollkorn" pitchFamily="2" charset="0"/>
              </a:rPr>
              <a:t>Thu gen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thei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chiat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uh,</a:t>
            </a:r>
          </a:p>
          <a:p>
            <a:r>
              <a:rPr lang="en-IN" sz="5400" b="1" i="1" dirty="0">
                <a:latin typeface="Vollkorn" pitchFamily="2" charset="0"/>
                <a:ea typeface="Vollkorn" pitchFamily="2" charset="0"/>
              </a:rPr>
              <a:t>Van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lampi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hilh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thei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chiat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uh.</a:t>
            </a:r>
          </a:p>
        </p:txBody>
      </p:sp>
    </p:spTree>
    <p:extLst>
      <p:ext uri="{BB962C8B-B14F-4D97-AF65-F5344CB8AC3E}">
        <p14:creationId xmlns:p14="http://schemas.microsoft.com/office/powerpoint/2010/main" val="6658110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</TotalTime>
  <Words>274</Words>
  <Application>Microsoft Office PowerPoint</Application>
  <PresentationFormat>Widescreen</PresentationFormat>
  <Paragraphs>52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Summinlun Vualnam</dc:creator>
  <cp:lastModifiedBy>Microsoft account</cp:lastModifiedBy>
  <cp:revision>8</cp:revision>
  <dcterms:created xsi:type="dcterms:W3CDTF">2022-02-19T05:08:05Z</dcterms:created>
  <dcterms:modified xsi:type="dcterms:W3CDTF">2024-04-07T15:24:07Z</dcterms:modified>
</cp:coreProperties>
</file>