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NAUPANG KHAKHA IN LENG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8" y="1159075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280)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63125" y="1786071"/>
            <a:ext cx="10878796" cy="4101981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Naupang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khakha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Hotdamna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gen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chiat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tanpa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thuakdan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genzak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uh;</a:t>
            </a:r>
          </a:p>
        </p:txBody>
      </p:sp>
    </p:spTree>
    <p:extLst>
      <p:ext uri="{BB962C8B-B14F-4D97-AF65-F5344CB8AC3E}">
        <p14:creationId xmlns:p14="http://schemas.microsoft.com/office/powerpoint/2010/main" val="241881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NAUPANG KHAKHA IN LENG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66572" y="1786071"/>
            <a:ext cx="11254811" cy="4101981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Khual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tual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mi dah,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kap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lungmuangsak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Lungmuanna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Bible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Sim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hawm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vaak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uh.</a:t>
            </a:r>
          </a:p>
        </p:txBody>
      </p:sp>
    </p:spTree>
    <p:extLst>
      <p:ext uri="{BB962C8B-B14F-4D97-AF65-F5344CB8AC3E}">
        <p14:creationId xmlns:p14="http://schemas.microsoft.com/office/powerpoint/2010/main" val="2102703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NAUPANG KHAKHA IN LENG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66572" y="1383923"/>
            <a:ext cx="11254811" cy="5110882"/>
          </a:xfrm>
        </p:spPr>
        <p:txBody>
          <a:bodyPr anchor="ctr">
            <a:normAutofit lnSpcReduction="10000"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Naupangte'n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hotdamna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Thu gen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tanpa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Naupangte'n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hotdamna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Thu gen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lampi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hilh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uh.</a:t>
            </a:r>
          </a:p>
        </p:txBody>
      </p:sp>
    </p:spTree>
    <p:extLst>
      <p:ext uri="{BB962C8B-B14F-4D97-AF65-F5344CB8AC3E}">
        <p14:creationId xmlns:p14="http://schemas.microsoft.com/office/powerpoint/2010/main" val="420017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NAUPANG KHAKHA IN LENG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66572" y="1786071"/>
            <a:ext cx="11254811" cy="4101981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Naupangte'n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'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Nna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sep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tampi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Lungkham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buai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 dah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kap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thupha'n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neem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uh;</a:t>
            </a:r>
          </a:p>
        </p:txBody>
      </p:sp>
    </p:spTree>
    <p:extLst>
      <p:ext uri="{BB962C8B-B14F-4D97-AF65-F5344CB8AC3E}">
        <p14:creationId xmlns:p14="http://schemas.microsoft.com/office/powerpoint/2010/main" val="197393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NAUPANG KHAKHA IN LENG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66572" y="1786071"/>
            <a:ext cx="11254811" cy="4101981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Dah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kahna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lungsim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Meipi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zingte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kiang 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zong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Khovak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hoihtak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Ngaihnophuaitak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gen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uh.</a:t>
            </a:r>
          </a:p>
        </p:txBody>
      </p:sp>
    </p:spTree>
    <p:extLst>
      <p:ext uri="{BB962C8B-B14F-4D97-AF65-F5344CB8AC3E}">
        <p14:creationId xmlns:p14="http://schemas.microsoft.com/office/powerpoint/2010/main" val="2495834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NAUPANG KHAKHA IN LENG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66572" y="1383923"/>
            <a:ext cx="11254811" cy="5110882"/>
          </a:xfrm>
        </p:spPr>
        <p:txBody>
          <a:bodyPr anchor="ctr">
            <a:normAutofit lnSpcReduction="10000"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Naupangte'n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hotdamna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Thu gen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tanpa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Naupangte'n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hotdamna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Thu gen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lampi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hilh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uh.</a:t>
            </a:r>
          </a:p>
        </p:txBody>
      </p:sp>
    </p:spTree>
    <p:extLst>
      <p:ext uri="{BB962C8B-B14F-4D97-AF65-F5344CB8AC3E}">
        <p14:creationId xmlns:p14="http://schemas.microsoft.com/office/powerpoint/2010/main" val="228143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NAUPANG KHAKHA IN LENG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66572" y="1786071"/>
            <a:ext cx="11254811" cy="4101981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Naupangte'n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'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Thuchiam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ah tan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uhi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hehpihna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hauhsak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-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tang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zok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 uh,</a:t>
            </a:r>
          </a:p>
        </p:txBody>
      </p:sp>
    </p:spTree>
    <p:extLst>
      <p:ext uri="{BB962C8B-B14F-4D97-AF65-F5344CB8AC3E}">
        <p14:creationId xmlns:p14="http://schemas.microsoft.com/office/powerpoint/2010/main" val="3171371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NAUPANG KHAKHA IN LENG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66572" y="1786071"/>
            <a:ext cx="11254811" cy="4101981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apan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Toupa'n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Amau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sun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Van 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amau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Vansawltak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uhi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5487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NAUPANG KHAKHA IN LENG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66572" y="1383923"/>
            <a:ext cx="11254811" cy="5110882"/>
          </a:xfrm>
        </p:spPr>
        <p:txBody>
          <a:bodyPr anchor="ctr">
            <a:normAutofit lnSpcReduction="10000"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Naupangte'n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hotdamna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Thu gen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tanpa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Naupangte'n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hotdamna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Thu gen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lampi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hilh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uh.</a:t>
            </a:r>
          </a:p>
        </p:txBody>
      </p:sp>
    </p:spTree>
    <p:extLst>
      <p:ext uri="{BB962C8B-B14F-4D97-AF65-F5344CB8AC3E}">
        <p14:creationId xmlns:p14="http://schemas.microsoft.com/office/powerpoint/2010/main" val="665811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274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8</cp:revision>
  <dcterms:created xsi:type="dcterms:W3CDTF">2022-02-19T05:08:05Z</dcterms:created>
  <dcterms:modified xsi:type="dcterms:W3CDTF">2024-04-07T15:24:07Z</dcterms:modified>
</cp:coreProperties>
</file>