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204438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265)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4023501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vualzawlna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kimu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ding;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2442529"/>
          </a:xfrm>
        </p:spPr>
        <p:txBody>
          <a:bodyPr anchor="ctr">
            <a:noAutofit/>
          </a:bodyPr>
          <a:lstStyle/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Hon pak ung e, hon pak ung e,</a:t>
            </a:r>
          </a:p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Na hehpihna ka muh un. (2)</a:t>
            </a:r>
            <a:endParaRPr lang="en-IN" sz="4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38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204438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265)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4023501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hehpihna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banzal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phatmoh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Silpak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guabang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 tang uh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vualzawlnate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7204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2442529"/>
          </a:xfrm>
        </p:spPr>
        <p:txBody>
          <a:bodyPr anchor="ctr">
            <a:noAutofit/>
          </a:bodyPr>
          <a:lstStyle/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Phatna zaila'n, phatna zaila'n,</a:t>
            </a:r>
          </a:p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Hon awi uhi kumkhua in. (2)</a:t>
            </a:r>
            <a:endParaRPr lang="en-IN" sz="4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0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204438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265)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4023501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banzal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siamsil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Albang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dah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lumbang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sung,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Lambang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le'ng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7984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2442529"/>
          </a:xfrm>
        </p:spPr>
        <p:txBody>
          <a:bodyPr anchor="ctr">
            <a:noAutofit/>
          </a:bodyPr>
          <a:lstStyle/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Hon heisan ke’n, hon heisan ke’n,</a:t>
            </a:r>
          </a:p>
          <a:p>
            <a:r>
              <a:rPr lang="sv-SE" sz="4800" b="1" i="1" dirty="0">
                <a:latin typeface="Vollkorn" pitchFamily="2" charset="0"/>
                <a:ea typeface="Vollkorn" pitchFamily="2" charset="0"/>
              </a:rPr>
              <a:t>Na deihdan hon sinsak in. (2)</a:t>
            </a:r>
            <a:endParaRPr lang="en-IN" sz="4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1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204438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265)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4023501"/>
          </a:xfrm>
        </p:spPr>
        <p:txBody>
          <a:bodyPr anchor="ctr">
            <a:no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Hunte-nite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pallun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sawlbang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heu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Kou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khelh-mohna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aw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sawpsiang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7079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47505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TOUPA NA VUALZAWLNA PHA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7109" y="2112379"/>
            <a:ext cx="11288995" cy="2442529"/>
          </a:xfrm>
        </p:spPr>
        <p:txBody>
          <a:bodyPr anchor="ctr">
            <a:noAutofit/>
          </a:bodyPr>
          <a:lstStyle/>
          <a:p>
            <a:r>
              <a:rPr lang="de-DE" sz="4800" b="1" i="1" dirty="0">
                <a:latin typeface="Vollkorn" pitchFamily="2" charset="0"/>
                <a:ea typeface="Vollkorn" pitchFamily="2" charset="0"/>
              </a:rPr>
              <a:t>Hun mu nuam ung, hun mu nuam ung,</a:t>
            </a:r>
          </a:p>
          <a:p>
            <a:r>
              <a:rPr lang="de-DE" sz="4800" b="1" i="1" dirty="0">
                <a:latin typeface="Vollkorn" pitchFamily="2" charset="0"/>
                <a:ea typeface="Vollkorn" pitchFamily="2" charset="0"/>
              </a:rPr>
              <a:t>Na hatna muangkawm zel in. (2)</a:t>
            </a:r>
            <a:endParaRPr lang="en-IN" sz="48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7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231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2024-04-06T06:08:50Z</dcterms:modified>
</cp:coreProperties>
</file>