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4"/>
  </p:normalViewPr>
  <p:slideViewPr>
    <p:cSldViewPr snapToGrid="0" snapToObjects="1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9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2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8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8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5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2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5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6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3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4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3B653-1E93-874B-AAC4-61B98560E3D7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0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3B653-1E93-874B-AAC4-61B98560E3D7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46C66-5ED3-AF45-8A49-ABFF5EBA8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0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49CC6-C129-8741-9EB2-4C14E149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9" y="182205"/>
            <a:ext cx="11951594" cy="7708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NGAI IN, ITNA IT TAWPNEILOU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1622404-6F53-7F49-9F0A-76AA5D2EF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789" y="978795"/>
            <a:ext cx="11951594" cy="476518"/>
          </a:xfrm>
        </p:spPr>
        <p:txBody>
          <a:bodyPr>
            <a:norm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252)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332" y="1871932"/>
            <a:ext cx="11231593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dirty="0">
                <a:latin typeface="Vollkorn" pitchFamily="2" charset="0"/>
                <a:ea typeface="Vollkorn" pitchFamily="2" charset="0"/>
              </a:rPr>
              <a:t>Ngai in,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tawp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neilou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US" sz="6000" dirty="0" err="1">
                <a:latin typeface="Vollkorn" pitchFamily="2" charset="0"/>
                <a:ea typeface="Vollkorn" pitchFamily="2" charset="0"/>
              </a:rPr>
              <a:t>Mikhial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mangthangsate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US" sz="6000" dirty="0">
                <a:latin typeface="Vollkorn" pitchFamily="2" charset="0"/>
                <a:ea typeface="Vollkorn" pitchFamily="2" charset="0"/>
              </a:rPr>
              <a:t>Pa in A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 “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'</a:t>
            </a:r>
          </a:p>
          <a:p>
            <a:r>
              <a:rPr lang="en-US" sz="6000" dirty="0">
                <a:latin typeface="Vollkorn" pitchFamily="2" charset="0"/>
                <a:ea typeface="Vollkorn" pitchFamily="2" charset="0"/>
              </a:rPr>
              <a:t>Tate”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kichihna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.</a:t>
            </a:r>
            <a:endParaRPr lang="en-IN" sz="60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922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49CC6-C129-8741-9EB2-4C14E149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9" y="182205"/>
            <a:ext cx="11951594" cy="7708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NGAI IN, ITNA IT TAWPNEILOU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332" y="1410268"/>
            <a:ext cx="11231593" cy="47089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Ngai in, 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lamdang</a:t>
            </a:r>
            <a:endParaRPr lang="en-US" sz="5800" b="1" i="1" dirty="0">
              <a:latin typeface="Vollkorn" pitchFamily="2" charset="0"/>
              <a:ea typeface="Vollkorn" pitchFamily="2" charset="0"/>
            </a:endParaRPr>
          </a:p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Pa in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ctr"/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tate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hih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theihna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“Ta”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chih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theihna'ng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58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930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49CC6-C129-8741-9EB2-4C14E149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9" y="182205"/>
            <a:ext cx="11951594" cy="7708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NGAI IN, ITNA IT TAWPNEILOU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332" y="1871932"/>
            <a:ext cx="11231593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dirty="0" err="1">
                <a:latin typeface="Vollkorn" pitchFamily="2" charset="0"/>
                <a:ea typeface="Vollkorn" pitchFamily="2" charset="0"/>
              </a:rPr>
              <a:t>Tu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in Amah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gamlat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US" sz="6000" dirty="0">
                <a:latin typeface="Vollkorn" pitchFamily="2" charset="0"/>
                <a:ea typeface="Vollkorn" pitchFamily="2" charset="0"/>
              </a:rPr>
              <a:t>“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pha'n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”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naihsak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US" sz="6000" dirty="0">
                <a:latin typeface="Vollkorn" pitchFamily="2" charset="0"/>
                <a:ea typeface="Vollkorn" pitchFamily="2" charset="0"/>
              </a:rPr>
              <a:t>“It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penpen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pom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omte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,”</a:t>
            </a:r>
          </a:p>
          <a:p>
            <a:r>
              <a:rPr lang="en-US" sz="60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angsung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om.</a:t>
            </a:r>
            <a:endParaRPr lang="en-IN" sz="60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08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49CC6-C129-8741-9EB2-4C14E149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9" y="182205"/>
            <a:ext cx="11951594" cy="7708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NGAI IN, ITNA IT TAWPNEILOU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332" y="1410268"/>
            <a:ext cx="11231593" cy="47089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Ngai in, 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lamdang</a:t>
            </a:r>
            <a:endParaRPr lang="en-US" sz="5800" b="1" i="1" dirty="0">
              <a:latin typeface="Vollkorn" pitchFamily="2" charset="0"/>
              <a:ea typeface="Vollkorn" pitchFamily="2" charset="0"/>
            </a:endParaRPr>
          </a:p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Pa in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ctr"/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tate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hih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theihna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“Ta”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chih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theihna'ng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58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20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49CC6-C129-8741-9EB2-4C14E149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9" y="182205"/>
            <a:ext cx="11951594" cy="7708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NGAI IN, ITNA IT TAWPNEILOU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332" y="1871932"/>
            <a:ext cx="11231593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dirty="0" err="1">
                <a:latin typeface="Vollkorn" pitchFamily="2" charset="0"/>
                <a:ea typeface="Vollkorn" pitchFamily="2" charset="0"/>
              </a:rPr>
              <a:t>Sawtlou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chia'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thupina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US" sz="6000" dirty="0">
                <a:latin typeface="Vollkorn" pitchFamily="2" charset="0"/>
                <a:ea typeface="Vollkorn" pitchFamily="2" charset="0"/>
              </a:rPr>
              <a:t>“Hong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kilang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tadih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;”</a:t>
            </a:r>
          </a:p>
          <a:p>
            <a:r>
              <a:rPr lang="en-US" sz="6000" dirty="0">
                <a:latin typeface="Vollkorn" pitchFamily="2" charset="0"/>
                <a:ea typeface="Vollkorn" pitchFamily="2" charset="0"/>
              </a:rPr>
              <a:t>“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Hizong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muh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,’</a:t>
            </a:r>
          </a:p>
          <a:p>
            <a:r>
              <a:rPr lang="en-US" sz="6000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batna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US" sz="6000" dirty="0">
                <a:latin typeface="Vollkorn" pitchFamily="2" charset="0"/>
                <a:ea typeface="Vollkorn" pitchFamily="2" charset="0"/>
              </a:rPr>
              <a:t> ding.”</a:t>
            </a:r>
            <a:endParaRPr lang="en-IN" sz="60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986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49CC6-C129-8741-9EB2-4C14E149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9" y="182205"/>
            <a:ext cx="11951594" cy="7708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NGAI IN, ITNA IT TAWPNEILOU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332" y="1410268"/>
            <a:ext cx="11231593" cy="47089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Ngai in, 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lamdang</a:t>
            </a:r>
            <a:endParaRPr lang="en-US" sz="5800" b="1" i="1" dirty="0">
              <a:latin typeface="Vollkorn" pitchFamily="2" charset="0"/>
              <a:ea typeface="Vollkorn" pitchFamily="2" charset="0"/>
            </a:endParaRPr>
          </a:p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Pa in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ctr"/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tate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hih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theihna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“Ta”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chih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theihna'ng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58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278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49CC6-C129-8741-9EB2-4C14E149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9" y="182205"/>
            <a:ext cx="11951594" cy="7708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NGAI IN, ITNA IT TAWPNEILOU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8789" y="2056598"/>
            <a:ext cx="12063211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lamet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kipahhuai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thounawn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hang,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mu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pah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ding.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81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49CC6-C129-8741-9EB2-4C14E149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9" y="182205"/>
            <a:ext cx="11951594" cy="7708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NGAI IN, ITNA IT TAWPNEILOU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332" y="1410268"/>
            <a:ext cx="11231593" cy="47089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Ngai in, 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lamdang</a:t>
            </a:r>
            <a:endParaRPr lang="en-US" sz="5800" b="1" i="1" dirty="0">
              <a:latin typeface="Vollkorn" pitchFamily="2" charset="0"/>
              <a:ea typeface="Vollkorn" pitchFamily="2" charset="0"/>
            </a:endParaRPr>
          </a:p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Pa in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ctr"/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tate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hih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theihna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US" sz="5800" b="1" i="1" dirty="0">
                <a:latin typeface="Vollkorn" pitchFamily="2" charset="0"/>
                <a:ea typeface="Vollkorn" pitchFamily="2" charset="0"/>
              </a:rPr>
              <a:t>“Ta”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chih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800" b="1" i="1" dirty="0" err="1">
                <a:latin typeface="Vollkorn" pitchFamily="2" charset="0"/>
                <a:ea typeface="Vollkorn" pitchFamily="2" charset="0"/>
              </a:rPr>
              <a:t>theihna'ng</a:t>
            </a:r>
            <a:r>
              <a:rPr lang="en-US" sz="58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58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350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293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NGAI IN, ITNA IT TAWPNEILOU</vt:lpstr>
      <vt:lpstr>NGAI IN, ITNA IT TAWPNEILOU</vt:lpstr>
      <vt:lpstr>NGAI IN, ITNA IT TAWPNEILOU</vt:lpstr>
      <vt:lpstr>NGAI IN, ITNA IT TAWPNEILOU</vt:lpstr>
      <vt:lpstr>NGAI IN, ITNA IT TAWPNEILOU</vt:lpstr>
      <vt:lpstr>NGAI IN, ITNA IT TAWPNEILOU</vt:lpstr>
      <vt:lpstr>NGAI IN, ITNA IT TAWPNEILOU</vt:lpstr>
      <vt:lpstr>NGAI IN, ITNA IT TAWPNEILOU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SIANGTHOU! SIANGTHOU! SIANGTHOU!</dc:title>
  <dc:creator>Summinlun Vualnam</dc:creator>
  <cp:lastModifiedBy>Microsoft account</cp:lastModifiedBy>
  <cp:revision>6</cp:revision>
  <dcterms:created xsi:type="dcterms:W3CDTF">2022-07-29T08:20:15Z</dcterms:created>
  <dcterms:modified xsi:type="dcterms:W3CDTF">2024-04-06T06:01:35Z</dcterms:modified>
</cp:coreProperties>
</file>