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7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3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9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0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6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4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1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D42E0-B7DD-704E-8915-D4B5FD1140C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CF64-44DA-D244-8749-83884A0C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44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2720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LAUKEN, TUNG PATHIAN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7DCFF81-6C4A-8B46-A23D-B687A7E4FC2D}"/>
              </a:ext>
            </a:extLst>
          </p:cNvPr>
          <p:cNvSpPr txBox="1"/>
          <p:nvPr/>
        </p:nvSpPr>
        <p:spPr>
          <a:xfrm>
            <a:off x="275771" y="1345722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241)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771" y="2648309"/>
            <a:ext cx="11490659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Lauke’n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Nisa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liap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kemsiam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hehpih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Khattang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nusia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15811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2720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LAUKEN, TUNG PATHIAN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771" y="2199735"/>
            <a:ext cx="11490659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tawppha'n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Amah pa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dawng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saplai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 Amah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637040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2720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LAUKEN, TUNG PATHIAN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7DCFF81-6C4A-8B46-A23D-B687A7E4FC2D}"/>
              </a:ext>
            </a:extLst>
          </p:cNvPr>
          <p:cNvSpPr txBox="1"/>
          <p:nvPr/>
        </p:nvSpPr>
        <p:spPr>
          <a:xfrm>
            <a:off x="275771" y="1345722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241)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771" y="2648309"/>
            <a:ext cx="11490659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Sun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nitum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lampi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pi ding;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piitu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tuidam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pi hi.</a:t>
            </a:r>
          </a:p>
        </p:txBody>
      </p:sp>
    </p:spTree>
    <p:extLst>
      <p:ext uri="{BB962C8B-B14F-4D97-AF65-F5344CB8AC3E}">
        <p14:creationId xmlns:p14="http://schemas.microsoft.com/office/powerpoint/2010/main" val="263277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2720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LAUKEN, TUNG PATHIAN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771" y="2199735"/>
            <a:ext cx="11490659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tawppha'n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Amah pa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dawng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saplai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 Amah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405409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2720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LAUKEN, TUNG PATHIAN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7DCFF81-6C4A-8B46-A23D-B687A7E4FC2D}"/>
              </a:ext>
            </a:extLst>
          </p:cNvPr>
          <p:cNvSpPr txBox="1"/>
          <p:nvPr/>
        </p:nvSpPr>
        <p:spPr>
          <a:xfrm>
            <a:off x="275771" y="1345722"/>
            <a:ext cx="1140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241)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771" y="2278977"/>
            <a:ext cx="11625943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damsung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theihlouh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tanpha'n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tawp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gam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49075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03C8D-EAB5-6444-BDFE-BC0936F18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771" y="418514"/>
            <a:ext cx="11625943" cy="92720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LAUKEN, TUNG PATHIAN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771" y="2199735"/>
            <a:ext cx="11490659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tawppha'n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Amah pa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dawng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saplai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hi, Amah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408364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268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LAUKEN, TUNG PATHIAN IN</vt:lpstr>
      <vt:lpstr>LAUKEN, TUNG PATHIAN IN</vt:lpstr>
      <vt:lpstr>LAUKEN, TUNG PATHIAN IN</vt:lpstr>
      <vt:lpstr>LAUKEN, TUNG PATHIAN IN</vt:lpstr>
      <vt:lpstr>LAUKEN, TUNG PATHIAN IN</vt:lpstr>
      <vt:lpstr>LAUKEN, TUNG PATHIAN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 NASEP A MANPHA</dc:title>
  <dc:creator>Summinlun Vualnam</dc:creator>
  <cp:lastModifiedBy>Microsoft account</cp:lastModifiedBy>
  <cp:revision>5</cp:revision>
  <dcterms:created xsi:type="dcterms:W3CDTF">2022-07-23T17:00:33Z</dcterms:created>
  <dcterms:modified xsi:type="dcterms:W3CDTF">2024-04-06T05:52:49Z</dcterms:modified>
</cp:coreProperties>
</file>