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1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1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1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2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9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4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5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9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44843-DCDD-5D4F-8180-20FFC9D5FF7B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B617F-1564-8145-8240-97E4E21A3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352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7308AA-53C1-C24A-A7D7-176F62711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128" y="1295265"/>
            <a:ext cx="11667744" cy="36036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232)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12455"/>
            <a:ext cx="1166774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lung a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it,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gulh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hehpihna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mahmah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Lungkimtak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pia'n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theihna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in.</a:t>
            </a:r>
            <a:endParaRPr lang="en-US" sz="5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9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74011"/>
            <a:ext cx="11667744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Minthang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khuapi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suangmantam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lunggulh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dang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omna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peuh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van.</a:t>
            </a:r>
            <a:endParaRPr lang="en-US" sz="48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7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7308AA-53C1-C24A-A7D7-176F62711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128" y="1295265"/>
            <a:ext cx="11667744" cy="36036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232)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12455"/>
            <a:ext cx="1166774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tehpih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thil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teel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 in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tunglam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en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gige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Chikleh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mel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chi'n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42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74011"/>
            <a:ext cx="11667744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Minthang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khuapi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suangmantam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lunggulh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dang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omna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peuh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van.</a:t>
            </a:r>
            <a:endParaRPr lang="en-US" sz="48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78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7308AA-53C1-C24A-A7D7-176F62711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128" y="1295265"/>
            <a:ext cx="11667744" cy="36036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232)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12455"/>
            <a:ext cx="1166774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Paradis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pahna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tam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Pak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muhnophuai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tam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lungsim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hihnuam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val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2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74011"/>
            <a:ext cx="11667744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Minthang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khuapi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suangmantam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lunggulh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dang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omna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peuh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van.</a:t>
            </a:r>
            <a:endParaRPr lang="en-US" sz="48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67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7308AA-53C1-C24A-A7D7-176F62711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128" y="1295265"/>
            <a:ext cx="11667744" cy="36036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232)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12455"/>
            <a:ext cx="1166774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tellou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van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thupina'n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kipaksak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theilou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marL="12700"/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Leitung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lungkhamna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/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lungkim</a:t>
            </a:r>
            <a:r>
              <a:rPr lang="en-US" sz="5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5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0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37577-345B-CF4C-8BFA-2CF73674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28" y="397121"/>
            <a:ext cx="11667744" cy="898144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LUNG A KA IT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DBB348-BF98-4D40-BC80-B7511FC2A88B}"/>
              </a:ext>
            </a:extLst>
          </p:cNvPr>
          <p:cNvSpPr txBox="1"/>
          <p:nvPr/>
        </p:nvSpPr>
        <p:spPr>
          <a:xfrm>
            <a:off x="262128" y="2274011"/>
            <a:ext cx="11667744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Minthang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khuapi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suangmantam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lunggulh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2700" algn="ctr"/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dang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2700" algn="ctr"/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omna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peuh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van.</a:t>
            </a:r>
            <a:endParaRPr lang="en-US" sz="48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292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JESU, LUNG A KA IT</vt:lpstr>
      <vt:lpstr>JESU, LUNG A KA IT</vt:lpstr>
      <vt:lpstr>JESU, LUNG A KA IT</vt:lpstr>
      <vt:lpstr>JESU, LUNG A KA IT</vt:lpstr>
      <vt:lpstr>JESU, LUNG A KA IT</vt:lpstr>
      <vt:lpstr>JESU, LUNG A KA IT</vt:lpstr>
      <vt:lpstr>JESU, LUNG A KA IT</vt:lpstr>
      <vt:lpstr>JESU, LUNG A KA 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MAIPHA</dc:title>
  <dc:creator>Summinlun Vualnam</dc:creator>
  <cp:lastModifiedBy>Microsoft account</cp:lastModifiedBy>
  <cp:revision>5</cp:revision>
  <dcterms:created xsi:type="dcterms:W3CDTF">2022-07-02T06:57:40Z</dcterms:created>
  <dcterms:modified xsi:type="dcterms:W3CDTF">2024-04-06T05:40:36Z</dcterms:modified>
</cp:coreProperties>
</file>