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86162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HALELUIA!</a:t>
            </a:r>
            <a:r>
              <a:rPr lang="en-IN" sz="4800" dirty="0">
                <a:latin typeface="Vollkorn Black" pitchFamily="2" charset="0"/>
                <a:ea typeface="Vollkorn Black" pitchFamily="2" charset="0"/>
              </a:rPr>
              <a:t> </a:t>
            </a:r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KHRIST THOUNAWN!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809409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228)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1671183"/>
            <a:ext cx="9144000" cy="4464697"/>
          </a:xfrm>
        </p:spPr>
        <p:txBody>
          <a:bodyPr anchor="ctr">
            <a:no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Hankhuk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sung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gumpa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thohnawn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86162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HALELUIA!</a:t>
            </a:r>
            <a:r>
              <a:rPr lang="en-IN" sz="4800" dirty="0">
                <a:latin typeface="Vollkorn Black" pitchFamily="2" charset="0"/>
                <a:ea typeface="Vollkorn Black" pitchFamily="2" charset="0"/>
              </a:rPr>
              <a:t> </a:t>
            </a:r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KHRIST THOUNAWN!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1" y="1170775"/>
            <a:ext cx="11652740" cy="5272754"/>
          </a:xfrm>
        </p:spPr>
        <p:txBody>
          <a:bodyPr anchor="ctr">
            <a:noAutofit/>
          </a:bodyPr>
          <a:lstStyle/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Zohna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Hankhuk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vaihawm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Halleluiah!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5421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86162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HALELUIA!</a:t>
            </a:r>
            <a:r>
              <a:rPr lang="en-IN" sz="4800" dirty="0">
                <a:latin typeface="Vollkorn Black" pitchFamily="2" charset="0"/>
                <a:ea typeface="Vollkorn Black" pitchFamily="2" charset="0"/>
              </a:rPr>
              <a:t> </a:t>
            </a:r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KHRIST THOUNAWN!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809409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228)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1671183"/>
            <a:ext cx="9144000" cy="4464697"/>
          </a:xfrm>
        </p:spPr>
        <p:txBody>
          <a:bodyPr anchor="ctr">
            <a:no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zalna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gumpa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chiamteh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2309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86162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HALELUIA!</a:t>
            </a:r>
            <a:r>
              <a:rPr lang="en-IN" sz="4800" dirty="0">
                <a:latin typeface="Vollkorn Black" pitchFamily="2" charset="0"/>
                <a:ea typeface="Vollkorn Black" pitchFamily="2" charset="0"/>
              </a:rPr>
              <a:t> </a:t>
            </a:r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KHRIST THOUNAWN!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1" y="1170775"/>
            <a:ext cx="11652740" cy="5272754"/>
          </a:xfrm>
        </p:spPr>
        <p:txBody>
          <a:bodyPr anchor="ctr">
            <a:noAutofit/>
          </a:bodyPr>
          <a:lstStyle/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Zohna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Hankhuk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vaihawm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Halleluiah!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3388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86162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HALELUIA!</a:t>
            </a:r>
            <a:r>
              <a:rPr lang="en-IN" sz="4800" dirty="0">
                <a:latin typeface="Vollkorn Black" pitchFamily="2" charset="0"/>
                <a:ea typeface="Vollkorn Black" pitchFamily="2" charset="0"/>
              </a:rPr>
              <a:t> </a:t>
            </a:r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KHRIST THOUNAWN!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809409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228)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1671183"/>
            <a:ext cx="9144000" cy="4464697"/>
          </a:xfrm>
        </p:spPr>
        <p:txBody>
          <a:bodyPr anchor="ctr">
            <a:no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phamna'n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gumpa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henkol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buh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7064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186162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HALELUIA!</a:t>
            </a:r>
            <a:r>
              <a:rPr lang="en-IN" sz="4800" dirty="0">
                <a:latin typeface="Vollkorn Black" pitchFamily="2" charset="0"/>
                <a:ea typeface="Vollkorn Black" pitchFamily="2" charset="0"/>
              </a:rPr>
              <a:t> </a:t>
            </a:r>
            <a:r>
              <a:rPr lang="en-IN" sz="4800" b="1" dirty="0">
                <a:latin typeface="Vollkorn Black" pitchFamily="2" charset="0"/>
                <a:ea typeface="Vollkorn Black" pitchFamily="2" charset="0"/>
              </a:rPr>
              <a:t>KHRIST THOUNAWN!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1" y="1170775"/>
            <a:ext cx="11652740" cy="5272754"/>
          </a:xfrm>
        </p:spPr>
        <p:txBody>
          <a:bodyPr anchor="ctr">
            <a:noAutofit/>
          </a:bodyPr>
          <a:lstStyle/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Zohna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Hankhuk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vaihawm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Halleluiah!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thounawn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5229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212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2024-04-06T05:34:18Z</dcterms:modified>
</cp:coreProperties>
</file>