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11" d="100"/>
          <a:sy n="111" d="100"/>
        </p:scale>
        <p:origin x="5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186162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b="1" dirty="0">
                <a:latin typeface="Vollkorn Black" pitchFamily="2" charset="0"/>
                <a:ea typeface="Vollkorn Black" pitchFamily="2" charset="0"/>
              </a:rPr>
              <a:t>HALELUIA!</a:t>
            </a:r>
            <a:r>
              <a:rPr lang="en-IN" sz="4800" dirty="0">
                <a:latin typeface="Vollkorn Black" pitchFamily="2" charset="0"/>
                <a:ea typeface="Vollkorn Black" pitchFamily="2" charset="0"/>
              </a:rPr>
              <a:t> </a:t>
            </a:r>
            <a:r>
              <a:rPr lang="en-IN" sz="4800" b="1" dirty="0">
                <a:latin typeface="Vollkorn Black" pitchFamily="2" charset="0"/>
                <a:ea typeface="Vollkorn Black" pitchFamily="2" charset="0"/>
              </a:rPr>
              <a:t>KHRIST THOUNAWN!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E8C3BE5-AF2F-214C-A770-A9FD01FB0740}"/>
              </a:ext>
            </a:extLst>
          </p:cNvPr>
          <p:cNvSpPr txBox="1"/>
          <p:nvPr/>
        </p:nvSpPr>
        <p:spPr>
          <a:xfrm>
            <a:off x="932688" y="809409"/>
            <a:ext cx="103266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228) 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524000" y="1671183"/>
            <a:ext cx="9144000" cy="4464697"/>
          </a:xfrm>
        </p:spPr>
        <p:txBody>
          <a:bodyPr anchor="ctr">
            <a:noAutofit/>
          </a:bodyPr>
          <a:lstStyle/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Hankhuk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sung ah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lum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Hong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gumpa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!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thohnawn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ding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ngak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tou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19991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186162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b="1" dirty="0">
                <a:latin typeface="Vollkorn Black" pitchFamily="2" charset="0"/>
                <a:ea typeface="Vollkorn Black" pitchFamily="2" charset="0"/>
              </a:rPr>
              <a:t>HALELUIA!</a:t>
            </a:r>
            <a:r>
              <a:rPr lang="en-IN" sz="4800" dirty="0">
                <a:latin typeface="Vollkorn Black" pitchFamily="2" charset="0"/>
                <a:ea typeface="Vollkorn Black" pitchFamily="2" charset="0"/>
              </a:rPr>
              <a:t> </a:t>
            </a:r>
            <a:r>
              <a:rPr lang="en-IN" sz="4800" b="1" dirty="0">
                <a:latin typeface="Vollkorn Black" pitchFamily="2" charset="0"/>
                <a:ea typeface="Vollkorn Black" pitchFamily="2" charset="0"/>
              </a:rPr>
              <a:t>KHRIST THOUNAWN!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6861" y="1170775"/>
            <a:ext cx="11652740" cy="5272754"/>
          </a:xfrm>
        </p:spPr>
        <p:txBody>
          <a:bodyPr anchor="ctr">
            <a:noAutofit/>
          </a:bodyPr>
          <a:lstStyle/>
          <a:p>
            <a:r>
              <a:rPr lang="en-IN" sz="4400" dirty="0">
                <a:latin typeface="Vollkorn" pitchFamily="2" charset="0"/>
                <a:ea typeface="Vollkorn" pitchFamily="2" charset="0"/>
              </a:rPr>
              <a:t>Han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apan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thounawnta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Zohna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galte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hi;</a:t>
            </a:r>
          </a:p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Hankhuk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mial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apan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vualzou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thounawnta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Tangtawn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misiangthou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toh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vaihawm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 in,</a:t>
            </a:r>
          </a:p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Thounawnta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!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Thounawnta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!</a:t>
            </a:r>
          </a:p>
          <a:p>
            <a:r>
              <a:rPr lang="en-IN" sz="4400" dirty="0">
                <a:latin typeface="Vollkorn" pitchFamily="2" charset="0"/>
                <a:ea typeface="Vollkorn" pitchFamily="2" charset="0"/>
              </a:rPr>
              <a:t>Halleluiah!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Khrist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thounawn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554214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186162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b="1" dirty="0">
                <a:latin typeface="Vollkorn Black" pitchFamily="2" charset="0"/>
                <a:ea typeface="Vollkorn Black" pitchFamily="2" charset="0"/>
              </a:rPr>
              <a:t>HALELUIA!</a:t>
            </a:r>
            <a:r>
              <a:rPr lang="en-IN" sz="4800" dirty="0">
                <a:latin typeface="Vollkorn Black" pitchFamily="2" charset="0"/>
                <a:ea typeface="Vollkorn Black" pitchFamily="2" charset="0"/>
              </a:rPr>
              <a:t> </a:t>
            </a:r>
            <a:r>
              <a:rPr lang="en-IN" sz="4800" b="1" dirty="0">
                <a:latin typeface="Vollkorn Black" pitchFamily="2" charset="0"/>
                <a:ea typeface="Vollkorn Black" pitchFamily="2" charset="0"/>
              </a:rPr>
              <a:t>KHRIST THOUNAWN!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E8C3BE5-AF2F-214C-A770-A9FD01FB0740}"/>
              </a:ext>
            </a:extLst>
          </p:cNvPr>
          <p:cNvSpPr txBox="1"/>
          <p:nvPr/>
        </p:nvSpPr>
        <p:spPr>
          <a:xfrm>
            <a:off x="932688" y="809409"/>
            <a:ext cx="103266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228) 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524000" y="1671183"/>
            <a:ext cx="9144000" cy="4464697"/>
          </a:xfrm>
        </p:spPr>
        <p:txBody>
          <a:bodyPr anchor="ctr">
            <a:noAutofit/>
          </a:bodyPr>
          <a:lstStyle/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zalna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ching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thawn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uh,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Hong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gumpa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!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luang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chiamteh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thawn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uh,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tou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523097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186162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b="1" dirty="0">
                <a:latin typeface="Vollkorn Black" pitchFamily="2" charset="0"/>
                <a:ea typeface="Vollkorn Black" pitchFamily="2" charset="0"/>
              </a:rPr>
              <a:t>HALELUIA!</a:t>
            </a:r>
            <a:r>
              <a:rPr lang="en-IN" sz="4800" dirty="0">
                <a:latin typeface="Vollkorn Black" pitchFamily="2" charset="0"/>
                <a:ea typeface="Vollkorn Black" pitchFamily="2" charset="0"/>
              </a:rPr>
              <a:t> </a:t>
            </a:r>
            <a:r>
              <a:rPr lang="en-IN" sz="4800" b="1" dirty="0">
                <a:latin typeface="Vollkorn Black" pitchFamily="2" charset="0"/>
                <a:ea typeface="Vollkorn Black" pitchFamily="2" charset="0"/>
              </a:rPr>
              <a:t>KHRIST THOUNAWN!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6861" y="1170775"/>
            <a:ext cx="11652740" cy="5272754"/>
          </a:xfrm>
        </p:spPr>
        <p:txBody>
          <a:bodyPr anchor="ctr">
            <a:noAutofit/>
          </a:bodyPr>
          <a:lstStyle/>
          <a:p>
            <a:r>
              <a:rPr lang="en-IN" sz="4400" dirty="0">
                <a:latin typeface="Vollkorn" pitchFamily="2" charset="0"/>
                <a:ea typeface="Vollkorn" pitchFamily="2" charset="0"/>
              </a:rPr>
              <a:t>Han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apan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thounawnta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Zohna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galte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hi;</a:t>
            </a:r>
          </a:p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Hankhuk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mial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apan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vualzou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thounawnta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Tangtawn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misiangthou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toh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vaihawm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 in,</a:t>
            </a:r>
          </a:p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Thounawnta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!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Thounawnta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!</a:t>
            </a:r>
          </a:p>
          <a:p>
            <a:r>
              <a:rPr lang="en-IN" sz="4400" dirty="0">
                <a:latin typeface="Vollkorn" pitchFamily="2" charset="0"/>
                <a:ea typeface="Vollkorn" pitchFamily="2" charset="0"/>
              </a:rPr>
              <a:t>Halleluiah!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Khrist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thounawn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533882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186162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b="1" dirty="0">
                <a:latin typeface="Vollkorn Black" pitchFamily="2" charset="0"/>
                <a:ea typeface="Vollkorn Black" pitchFamily="2" charset="0"/>
              </a:rPr>
              <a:t>HALELUIA!</a:t>
            </a:r>
            <a:r>
              <a:rPr lang="en-IN" sz="4800" dirty="0">
                <a:latin typeface="Vollkorn Black" pitchFamily="2" charset="0"/>
                <a:ea typeface="Vollkorn Black" pitchFamily="2" charset="0"/>
              </a:rPr>
              <a:t> </a:t>
            </a:r>
            <a:r>
              <a:rPr lang="en-IN" sz="4800" b="1" dirty="0">
                <a:latin typeface="Vollkorn Black" pitchFamily="2" charset="0"/>
                <a:ea typeface="Vollkorn Black" pitchFamily="2" charset="0"/>
              </a:rPr>
              <a:t>KHRIST THOUNAWN!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E8C3BE5-AF2F-214C-A770-A9FD01FB0740}"/>
              </a:ext>
            </a:extLst>
          </p:cNvPr>
          <p:cNvSpPr txBox="1"/>
          <p:nvPr/>
        </p:nvSpPr>
        <p:spPr>
          <a:xfrm>
            <a:off x="932688" y="809409"/>
            <a:ext cx="103266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228) 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524000" y="1671183"/>
            <a:ext cx="9144000" cy="4464697"/>
          </a:xfrm>
        </p:spPr>
        <p:txBody>
          <a:bodyPr anchor="ctr">
            <a:noAutofit/>
          </a:bodyPr>
          <a:lstStyle/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Kha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phamna'n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zoulou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Hong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gumpa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!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henkol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buh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phel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tou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670642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186162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b="1" dirty="0">
                <a:latin typeface="Vollkorn Black" pitchFamily="2" charset="0"/>
                <a:ea typeface="Vollkorn Black" pitchFamily="2" charset="0"/>
              </a:rPr>
              <a:t>HALELUIA!</a:t>
            </a:r>
            <a:r>
              <a:rPr lang="en-IN" sz="4800" dirty="0">
                <a:latin typeface="Vollkorn Black" pitchFamily="2" charset="0"/>
                <a:ea typeface="Vollkorn Black" pitchFamily="2" charset="0"/>
              </a:rPr>
              <a:t> </a:t>
            </a:r>
            <a:r>
              <a:rPr lang="en-IN" sz="4800" b="1" dirty="0">
                <a:latin typeface="Vollkorn Black" pitchFamily="2" charset="0"/>
                <a:ea typeface="Vollkorn Black" pitchFamily="2" charset="0"/>
              </a:rPr>
              <a:t>KHRIST THOUNAWN!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6861" y="1170775"/>
            <a:ext cx="11652740" cy="5272754"/>
          </a:xfrm>
        </p:spPr>
        <p:txBody>
          <a:bodyPr anchor="ctr">
            <a:noAutofit/>
          </a:bodyPr>
          <a:lstStyle/>
          <a:p>
            <a:r>
              <a:rPr lang="en-IN" sz="4400" dirty="0">
                <a:latin typeface="Vollkorn" pitchFamily="2" charset="0"/>
                <a:ea typeface="Vollkorn" pitchFamily="2" charset="0"/>
              </a:rPr>
              <a:t>Han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apan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thounawnta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Zohna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galte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hi;</a:t>
            </a:r>
          </a:p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Hankhuk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mial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apan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vualzou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thounawnta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Tangtawn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misiangthou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toh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vaihawm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 in,</a:t>
            </a:r>
          </a:p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Thounawnta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!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Thounawnta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!</a:t>
            </a:r>
          </a:p>
          <a:p>
            <a:r>
              <a:rPr lang="en-IN" sz="4400" dirty="0">
                <a:latin typeface="Vollkorn" pitchFamily="2" charset="0"/>
                <a:ea typeface="Vollkorn" pitchFamily="2" charset="0"/>
              </a:rPr>
              <a:t>Halleluiah!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Khrist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thounawn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852291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212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5</cp:revision>
  <dcterms:created xsi:type="dcterms:W3CDTF">2022-02-19T05:08:05Z</dcterms:created>
  <dcterms:modified xsi:type="dcterms:W3CDTF">2024-04-06T05:34:18Z</dcterms:modified>
</cp:coreProperties>
</file>