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9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304288"/>
            <a:ext cx="11418276" cy="3993962"/>
          </a:xfrm>
        </p:spPr>
        <p:txBody>
          <a:bodyPr>
            <a:noAutofit/>
          </a:bodyPr>
          <a:lstStyle/>
          <a:p>
            <a:pPr marL="14288"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khusak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linglukhu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KUMPIPA THUPI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EE2C3E0-81A4-CA4F-BD4F-BF62AF85C39E}"/>
              </a:ext>
            </a:extLst>
          </p:cNvPr>
          <p:cNvSpPr txBox="1"/>
          <p:nvPr/>
        </p:nvSpPr>
        <p:spPr>
          <a:xfrm>
            <a:off x="386862" y="1229606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227)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330574"/>
            <a:ext cx="11418276" cy="3653667"/>
          </a:xfrm>
        </p:spPr>
        <p:txBody>
          <a:bodyPr>
            <a:noAutofit/>
          </a:bodyPr>
          <a:lstStyle/>
          <a:p>
            <a:pPr marL="14288"/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Getsemani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/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lungzinna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marL="14288"/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n’on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/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60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73759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KUMPIPA THUPI</a:t>
            </a:r>
          </a:p>
        </p:txBody>
      </p:sp>
    </p:spTree>
    <p:extLst>
      <p:ext uri="{BB962C8B-B14F-4D97-AF65-F5344CB8AC3E}">
        <p14:creationId xmlns:p14="http://schemas.microsoft.com/office/powerpoint/2010/main" val="228199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304288"/>
            <a:ext cx="11652739" cy="3993962"/>
          </a:xfrm>
        </p:spPr>
        <p:txBody>
          <a:bodyPr>
            <a:noAutofit/>
          </a:bodyPr>
          <a:lstStyle/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zalna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hankhuk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ensak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',</a:t>
            </a:r>
          </a:p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itte'n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suunna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Angel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ngou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silhte'n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veeng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Hankhuk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zallai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KUMPIPA THUPI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EE2C3E0-81A4-CA4F-BD4F-BF62AF85C39E}"/>
              </a:ext>
            </a:extLst>
          </p:cNvPr>
          <p:cNvSpPr txBox="1"/>
          <p:nvPr/>
        </p:nvSpPr>
        <p:spPr>
          <a:xfrm>
            <a:off x="386862" y="1229606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227)</a:t>
            </a:r>
          </a:p>
        </p:txBody>
      </p:sp>
    </p:spTree>
    <p:extLst>
      <p:ext uri="{BB962C8B-B14F-4D97-AF65-F5344CB8AC3E}">
        <p14:creationId xmlns:p14="http://schemas.microsoft.com/office/powerpoint/2010/main" val="378628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330574"/>
            <a:ext cx="11418276" cy="3653667"/>
          </a:xfrm>
        </p:spPr>
        <p:txBody>
          <a:bodyPr>
            <a:noAutofit/>
          </a:bodyPr>
          <a:lstStyle/>
          <a:p>
            <a:pPr marL="14288"/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Getsemani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/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lungzinna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marL="14288"/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n’on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/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60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73759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KUMPIPA THUPI</a:t>
            </a:r>
          </a:p>
        </p:txBody>
      </p:sp>
    </p:spTree>
    <p:extLst>
      <p:ext uri="{BB962C8B-B14F-4D97-AF65-F5344CB8AC3E}">
        <p14:creationId xmlns:p14="http://schemas.microsoft.com/office/powerpoint/2010/main" val="297662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304288"/>
            <a:ext cx="11652739" cy="3993962"/>
          </a:xfrm>
        </p:spPr>
        <p:txBody>
          <a:bodyPr>
            <a:noAutofit/>
          </a:bodyPr>
          <a:lstStyle/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Mari bang in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zanmial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marL="14288"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Thilpiak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ni’ng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nutsiat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hanvuak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ensak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</a:t>
            </a:r>
          </a:p>
          <a:p>
            <a:pPr marL="14288"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KUMPIPA THUPI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EE2C3E0-81A4-CA4F-BD4F-BF62AF85C39E}"/>
              </a:ext>
            </a:extLst>
          </p:cNvPr>
          <p:cNvSpPr txBox="1"/>
          <p:nvPr/>
        </p:nvSpPr>
        <p:spPr>
          <a:xfrm>
            <a:off x="386862" y="1229606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227)</a:t>
            </a:r>
          </a:p>
        </p:txBody>
      </p:sp>
    </p:spTree>
    <p:extLst>
      <p:ext uri="{BB962C8B-B14F-4D97-AF65-F5344CB8AC3E}">
        <p14:creationId xmlns:p14="http://schemas.microsoft.com/office/powerpoint/2010/main" val="45687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330574"/>
            <a:ext cx="11418276" cy="3653667"/>
          </a:xfrm>
        </p:spPr>
        <p:txBody>
          <a:bodyPr>
            <a:noAutofit/>
          </a:bodyPr>
          <a:lstStyle/>
          <a:p>
            <a:pPr marL="14288"/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Getsemani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/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lungzinna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marL="14288"/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n’on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/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60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73759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KUMPIPA THUPI</a:t>
            </a:r>
          </a:p>
        </p:txBody>
      </p:sp>
    </p:spTree>
    <p:extLst>
      <p:ext uri="{BB962C8B-B14F-4D97-AF65-F5344CB8AC3E}">
        <p14:creationId xmlns:p14="http://schemas.microsoft.com/office/powerpoint/2010/main" val="1573089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304288"/>
            <a:ext cx="11652739" cy="3993962"/>
          </a:xfrm>
        </p:spPr>
        <p:txBody>
          <a:bodyPr>
            <a:noAutofit/>
          </a:bodyPr>
          <a:lstStyle/>
          <a:p>
            <a:pPr marL="14288" algn="l"/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niteng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ut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</a:t>
            </a:r>
          </a:p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dawnpih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marL="14288" algn="l"/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bangkim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KUMPIPA THUPI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EE2C3E0-81A4-CA4F-BD4F-BF62AF85C39E}"/>
              </a:ext>
            </a:extLst>
          </p:cNvPr>
          <p:cNvSpPr txBox="1"/>
          <p:nvPr/>
        </p:nvSpPr>
        <p:spPr>
          <a:xfrm>
            <a:off x="386862" y="1229606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227)</a:t>
            </a:r>
          </a:p>
        </p:txBody>
      </p:sp>
    </p:spTree>
    <p:extLst>
      <p:ext uri="{BB962C8B-B14F-4D97-AF65-F5344CB8AC3E}">
        <p14:creationId xmlns:p14="http://schemas.microsoft.com/office/powerpoint/2010/main" val="373441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330574"/>
            <a:ext cx="11418276" cy="3653667"/>
          </a:xfrm>
        </p:spPr>
        <p:txBody>
          <a:bodyPr>
            <a:noAutofit/>
          </a:bodyPr>
          <a:lstStyle/>
          <a:p>
            <a:pPr marL="14288"/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Getsemani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/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lungzinna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marL="14288"/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n’on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ngilhkha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4288"/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60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73759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KUMPIPA THUPI</a:t>
            </a:r>
          </a:p>
        </p:txBody>
      </p:sp>
    </p:spTree>
    <p:extLst>
      <p:ext uri="{BB962C8B-B14F-4D97-AF65-F5344CB8AC3E}">
        <p14:creationId xmlns:p14="http://schemas.microsoft.com/office/powerpoint/2010/main" val="400872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238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9</cp:revision>
  <dcterms:created xsi:type="dcterms:W3CDTF">2022-02-19T05:08:05Z</dcterms:created>
  <dcterms:modified xsi:type="dcterms:W3CDTF">2024-04-06T05:28:36Z</dcterms:modified>
</cp:coreProperties>
</file>