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8"/>
  </p:normalViewPr>
  <p:slideViewPr>
    <p:cSldViewPr snapToGrid="0" snapToObjects="1">
      <p:cViewPr varScale="1">
        <p:scale>
          <a:sx n="111" d="100"/>
          <a:sy n="111" d="100"/>
        </p:scale>
        <p:origin x="5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8385" y="1862983"/>
            <a:ext cx="11058258" cy="4067798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Aw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Toupa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siamsil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bawlte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Lamdang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ngaihtuah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Aksite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mu, van-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thilhihtheihna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van in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1446" y="1862983"/>
            <a:ext cx="11652739" cy="4067798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665059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8007" y="1862983"/>
            <a:ext cx="12003993" cy="4067798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Gammang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leh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gammun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Sing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vasate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lasak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hoih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Mualsang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pan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dakkhiak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Luita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ging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za'ng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huihkhi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seem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thei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ing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4279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1446" y="1862983"/>
            <a:ext cx="11652739" cy="4067798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4037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8039" y="1862983"/>
            <a:ext cx="11579551" cy="4067798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Tapa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zong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siitlou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hial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Si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dia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sawl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lawmlawm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lung in gel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maw'ng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Khros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tung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puakgik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kipaktak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Sisan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si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khelhna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lamang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78041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1446" y="1862983"/>
            <a:ext cx="11652739" cy="4067798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370851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58039" y="1862983"/>
            <a:ext cx="11700077" cy="4067798"/>
          </a:xfrm>
        </p:spPr>
        <p:txBody>
          <a:bodyPr anchor="ctr">
            <a:noAutofit/>
          </a:bodyPr>
          <a:lstStyle/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Pahtawina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toh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Khrist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nawn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',</a:t>
            </a:r>
          </a:p>
          <a:p>
            <a:pPr algn="l"/>
            <a:r>
              <a:rPr lang="en-IN" sz="4400" dirty="0">
                <a:latin typeface="Vollkorn" pitchFamily="2" charset="0"/>
                <a:ea typeface="Vollkorn" pitchFamily="2" charset="0"/>
              </a:rPr>
              <a:t>Kei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hong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laak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lung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nuam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a dim ding;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' Amah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bia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in A ma ah kun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,</a:t>
            </a:r>
          </a:p>
          <a:p>
            <a:pPr algn="l"/>
            <a:r>
              <a:rPr lang="en-IN" sz="4400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Na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chi'n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 gen </a:t>
            </a:r>
            <a:r>
              <a:rPr lang="en-IN" sz="4400" dirty="0" err="1">
                <a:latin typeface="Vollkorn" pitchFamily="2" charset="0"/>
                <a:ea typeface="Vollkorn" pitchFamily="2" charset="0"/>
              </a:rPr>
              <a:t>ni’ng</a:t>
            </a:r>
            <a:r>
              <a:rPr lang="en-IN" sz="4400" dirty="0">
                <a:latin typeface="Vollkorn" pitchFamily="2" charset="0"/>
                <a:ea typeface="Vollkorn" pitchFamily="2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3580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21446" y="304800"/>
            <a:ext cx="116527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5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AW TOUPA KA PATHIAN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21446" y="1862983"/>
            <a:ext cx="11652739" cy="4067798"/>
          </a:xfrm>
        </p:spPr>
        <p:txBody>
          <a:bodyPr anchor="ctr">
            <a:noAutofit/>
          </a:bodyPr>
          <a:lstStyle/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  <a:p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chiang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'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kha'n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honpa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Pathian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hon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phat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</a:t>
            </a:r>
          </a:p>
          <a:p>
            <a:r>
              <a:rPr lang="en-IN" sz="4400" b="1" i="1" dirty="0">
                <a:latin typeface="Vollkorn" pitchFamily="2" charset="0"/>
                <a:ea typeface="Vollkorn" pitchFamily="2" charset="0"/>
              </a:rPr>
              <a:t>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, Na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thupi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 </a:t>
            </a:r>
            <a:r>
              <a:rPr lang="en-IN" sz="4400" b="1" i="1" dirty="0" err="1">
                <a:latin typeface="Vollkorn" pitchFamily="2" charset="0"/>
                <a:ea typeface="Vollkorn" pitchFamily="2" charset="0"/>
              </a:rPr>
              <a:t>lua</a:t>
            </a:r>
            <a:r>
              <a:rPr lang="en-IN" sz="4400" b="1" i="1" dirty="0">
                <a:latin typeface="Vollkorn" pitchFamily="2" charset="0"/>
                <a:ea typeface="Vollkorn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9761521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328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Vollkorn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5</cp:revision>
  <dcterms:created xsi:type="dcterms:W3CDTF">2022-02-19T05:08:05Z</dcterms:created>
  <dcterms:modified xsi:type="dcterms:W3CDTF">2024-04-06T05:22:57Z</dcterms:modified>
</cp:coreProperties>
</file>