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8385" y="1862983"/>
            <a:ext cx="11058258" cy="4067798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siamsil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bawlte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ngaihtuah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Aksite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mu, van-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thilhihtheihna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van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1446" y="1862983"/>
            <a:ext cx="11652739" cy="4067798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6505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88007" y="1862983"/>
            <a:ext cx="12003993" cy="4067798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Gammang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gammun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Sing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vasate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Mualsang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dakkhiak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Luita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za'ng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huihkhi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seem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27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1446" y="1862983"/>
            <a:ext cx="11652739" cy="4067798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40374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8039" y="1862983"/>
            <a:ext cx="11579551" cy="4067798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Tapa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siitlou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lawmlawm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lung in gel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maw'ng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kipaktak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780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1446" y="1862983"/>
            <a:ext cx="11652739" cy="4067798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70851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8039" y="1862983"/>
            <a:ext cx="11700077" cy="4067798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dim ding;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ma ah kun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3580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21446" y="304800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KA PATHIAN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1446" y="1862983"/>
            <a:ext cx="11652739" cy="4067798"/>
          </a:xfrm>
        </p:spPr>
        <p:txBody>
          <a:bodyPr anchor="ctr"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615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328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2024-04-06T05:22:57Z</dcterms:modified>
</cp:coreProperties>
</file>