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8"/>
  </p:normalViewPr>
  <p:slideViewPr>
    <p:cSldViewPr snapToGrid="0" snapToObjects="1">
      <p:cViewPr varScale="1">
        <p:scale>
          <a:sx n="111" d="100"/>
          <a:sy n="111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98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7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6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4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9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3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5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93BA-96F7-AA42-A448-A2E282143AD3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FBB0A-AD4B-FC42-8968-88909114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7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2184261"/>
            <a:ext cx="11549108" cy="4006989"/>
          </a:xfrm>
        </p:spPr>
        <p:txBody>
          <a:bodyPr>
            <a:normAutofit fontScale="92500"/>
          </a:bodyPr>
          <a:lstStyle/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Hun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tuibang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kiam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mualkhum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zel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Lei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thil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daih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omlou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;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thilte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kia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lamen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muanhuai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426011"/>
            <a:ext cx="103060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 smtClean="0">
                <a:latin typeface="Vollkorn" pitchFamily="2" charset="0"/>
                <a:ea typeface="Vollkorn" pitchFamily="2" charset="0"/>
                <a:cs typeface="Times New Roman" panose="02020603050405020304" pitchFamily="18" charset="0"/>
              </a:rPr>
              <a:t>(BIAKNA LATE 223)</a:t>
            </a:r>
            <a:endParaRPr lang="en-IN" sz="2500" b="1" dirty="0">
              <a:latin typeface="Vollkorn" pitchFamily="2" charset="0"/>
              <a:ea typeface="Vollkor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1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1888986"/>
            <a:ext cx="11549108" cy="4006989"/>
          </a:xfrm>
        </p:spPr>
        <p:txBody>
          <a:bodyPr>
            <a:normAutofit/>
          </a:bodyPr>
          <a:lstStyle/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in;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thilte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kia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lamen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muanhuai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b="1" i="1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815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2184261"/>
            <a:ext cx="11549108" cy="4006989"/>
          </a:xfrm>
        </p:spPr>
        <p:txBody>
          <a:bodyPr>
            <a:normAutofit fontScale="92500"/>
          </a:bodyPr>
          <a:lstStyle/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Hon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nusia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ngeiloupa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muang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Damsung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bangteng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tuak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zong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!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lawm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ngaihte'n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hon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nusia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zong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Amah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naisem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426011"/>
            <a:ext cx="103060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 smtClean="0">
                <a:latin typeface="Vollkorn" pitchFamily="2" charset="0"/>
                <a:ea typeface="Vollkorn" pitchFamily="2" charset="0"/>
                <a:cs typeface="Times New Roman" panose="02020603050405020304" pitchFamily="18" charset="0"/>
              </a:rPr>
              <a:t>(BIAKNA LATE 223)</a:t>
            </a:r>
            <a:endParaRPr lang="en-IN" sz="2500" b="1" dirty="0">
              <a:latin typeface="Vollkorn" pitchFamily="2" charset="0"/>
              <a:ea typeface="Vollkor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8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1888986"/>
            <a:ext cx="11549108" cy="4006989"/>
          </a:xfrm>
        </p:spPr>
        <p:txBody>
          <a:bodyPr>
            <a:normAutofit/>
          </a:bodyPr>
          <a:lstStyle/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in;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thilte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kia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lamen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muanhuai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b="1" i="1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360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2184261"/>
            <a:ext cx="11549108" cy="4006989"/>
          </a:xfrm>
        </p:spPr>
        <p:txBody>
          <a:bodyPr>
            <a:normAutofit/>
          </a:bodyPr>
          <a:lstStyle/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Khovel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hauhsaknate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engke’n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Kintak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sia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bei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hi;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Van-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gou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hauhsaknate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zong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A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mang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thei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ngeilou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gou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hi.</a:t>
            </a:r>
            <a:endParaRPr lang="en-US" sz="6000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426011"/>
            <a:ext cx="103060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 smtClean="0">
                <a:latin typeface="Vollkorn" pitchFamily="2" charset="0"/>
                <a:ea typeface="Vollkorn" pitchFamily="2" charset="0"/>
                <a:cs typeface="Times New Roman" panose="02020603050405020304" pitchFamily="18" charset="0"/>
              </a:rPr>
              <a:t>(BIAKNA LATE 223)</a:t>
            </a:r>
            <a:endParaRPr lang="en-IN" sz="2500" b="1" dirty="0">
              <a:latin typeface="Vollkorn" pitchFamily="2" charset="0"/>
              <a:ea typeface="Vollkor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7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1888986"/>
            <a:ext cx="11549108" cy="4006989"/>
          </a:xfrm>
        </p:spPr>
        <p:txBody>
          <a:bodyPr>
            <a:normAutofit/>
          </a:bodyPr>
          <a:lstStyle/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in;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thilte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kia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lamen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muanhuai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b="1" i="1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58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2184261"/>
            <a:ext cx="11549108" cy="4006989"/>
          </a:xfrm>
        </p:spPr>
        <p:txBody>
          <a:bodyPr>
            <a:normAutofit/>
          </a:bodyPr>
          <a:lstStyle/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damsung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zin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zoh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chiang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’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dia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muanhuaileh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;</a:t>
            </a:r>
          </a:p>
          <a:p>
            <a:pPr algn="l"/>
            <a:r>
              <a:rPr lang="en-IN" sz="6000" dirty="0" err="1">
                <a:latin typeface="Vollkorn" pitchFamily="2" charset="0"/>
                <a:ea typeface="Vollkorn" pitchFamily="2" charset="0"/>
              </a:rPr>
              <a:t>Tua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van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innpi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kilawm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leh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vak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,</a:t>
            </a:r>
          </a:p>
          <a:p>
            <a:pPr algn="l"/>
            <a:r>
              <a:rPr lang="en-IN" sz="6000" dirty="0">
                <a:latin typeface="Vollkorn" pitchFamily="2" charset="0"/>
                <a:ea typeface="Vollkorn" pitchFamily="2" charset="0"/>
              </a:rPr>
              <a:t>Na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kha'n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nuamsa'n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a </a:t>
            </a:r>
            <a:r>
              <a:rPr lang="en-IN" sz="6000" dirty="0" err="1">
                <a:latin typeface="Vollkorn" pitchFamily="2" charset="0"/>
                <a:ea typeface="Vollkorn" pitchFamily="2" charset="0"/>
              </a:rPr>
              <a:t>luah</a:t>
            </a:r>
            <a:r>
              <a:rPr lang="en-IN" sz="6000" dirty="0">
                <a:latin typeface="Vollkorn" pitchFamily="2" charset="0"/>
                <a:ea typeface="Vollkorn" pitchFamily="2" charset="0"/>
              </a:rPr>
              <a:t> ding.</a:t>
            </a:r>
            <a:endParaRPr lang="en-US" sz="6000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426011"/>
            <a:ext cx="103060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 smtClean="0">
                <a:latin typeface="Vollkorn" pitchFamily="2" charset="0"/>
                <a:ea typeface="Vollkorn" pitchFamily="2" charset="0"/>
                <a:cs typeface="Times New Roman" panose="02020603050405020304" pitchFamily="18" charset="0"/>
              </a:rPr>
              <a:t>(BIAKNA LATE 223)</a:t>
            </a:r>
            <a:endParaRPr lang="en-IN" sz="2500" b="1" dirty="0">
              <a:latin typeface="Vollkorn" pitchFamily="2" charset="0"/>
              <a:ea typeface="Vollkor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72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65C708-201D-3943-87C6-8431227DB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46" y="1888986"/>
            <a:ext cx="11549108" cy="4006989"/>
          </a:xfrm>
        </p:spPr>
        <p:txBody>
          <a:bodyPr>
            <a:normAutofit/>
          </a:bodyPr>
          <a:lstStyle/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>
                <a:latin typeface="Vollkorn" pitchFamily="2" charset="0"/>
                <a:ea typeface="Vollkorn" pitchFamily="2" charset="0"/>
              </a:rPr>
              <a:t>Len in,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in;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Tangtawn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thilte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kia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lamen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in,</a:t>
            </a:r>
          </a:p>
          <a:p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Pathian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'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khut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muanhuai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</a:t>
            </a:r>
            <a:r>
              <a:rPr lang="en-IN" sz="6000" b="1" i="1" dirty="0" err="1">
                <a:latin typeface="Vollkorn" pitchFamily="2" charset="0"/>
                <a:ea typeface="Vollkorn" pitchFamily="2" charset="0"/>
              </a:rPr>
              <a:t>len</a:t>
            </a:r>
            <a:r>
              <a:rPr lang="en-IN" sz="6000" b="1" i="1" dirty="0">
                <a:latin typeface="Vollkorn" pitchFamily="2" charset="0"/>
                <a:ea typeface="Vollkorn" pitchFamily="2" charset="0"/>
              </a:rPr>
              <a:t> in.</a:t>
            </a:r>
            <a:endParaRPr lang="en-US" sz="6000" b="1" i="1" dirty="0">
              <a:latin typeface="Vollkorn" pitchFamily="2" charset="0"/>
              <a:ea typeface="Vollkor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793E7A-148B-954D-9D34-FBF7DD1F9B08}"/>
              </a:ext>
            </a:extLst>
          </p:cNvPr>
          <p:cNvSpPr txBox="1"/>
          <p:nvPr/>
        </p:nvSpPr>
        <p:spPr>
          <a:xfrm>
            <a:off x="321446" y="628650"/>
            <a:ext cx="11652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 smtClean="0">
                <a:latin typeface="Vollkorn Black" pitchFamily="2" charset="0"/>
                <a:ea typeface="Vollkorn Black" pitchFamily="2" charset="0"/>
                <a:cs typeface="Times New Roman" panose="02020603050405020304" pitchFamily="18" charset="0"/>
              </a:rPr>
              <a:t>HUN TUIBANG MUAL KHUM ZEL</a:t>
            </a:r>
            <a:endParaRPr lang="en-IN" sz="4500" b="1" dirty="0">
              <a:latin typeface="Vollkorn Black" pitchFamily="2" charset="0"/>
              <a:ea typeface="Vollkorn Black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52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287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Vollkorn</vt:lpstr>
      <vt:lpstr>Vollkorn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Summinlun Vualnam</dc:creator>
  <cp:lastModifiedBy>Microsoft account</cp:lastModifiedBy>
  <cp:revision>6</cp:revision>
  <dcterms:created xsi:type="dcterms:W3CDTF">2022-02-19T05:08:05Z</dcterms:created>
  <dcterms:modified xsi:type="dcterms:W3CDTF">2024-04-06T05:16:22Z</dcterms:modified>
</cp:coreProperties>
</file>