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4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9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0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7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1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6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6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4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718D3-42B4-0048-99BF-B17BDD0D1270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658DE-7A4F-A343-9ED7-407ACAC8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250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D4A45F-3E57-F147-8B50-3C8A53DCDF53}"/>
              </a:ext>
            </a:extLst>
          </p:cNvPr>
          <p:cNvSpPr txBox="1"/>
          <p:nvPr/>
        </p:nvSpPr>
        <p:spPr>
          <a:xfrm>
            <a:off x="306946" y="1135934"/>
            <a:ext cx="115781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87170"/>
            <a:ext cx="11419227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Pa van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laibu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sung ah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Bible sung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thillamdangte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mu,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penpen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.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42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25615"/>
            <a:ext cx="11419227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nangawn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1869610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D4A45F-3E57-F147-8B50-3C8A53DCDF53}"/>
              </a:ext>
            </a:extLst>
          </p:cNvPr>
          <p:cNvSpPr txBox="1"/>
          <p:nvPr/>
        </p:nvSpPr>
        <p:spPr>
          <a:xfrm>
            <a:off x="306946" y="1135934"/>
            <a:ext cx="115781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87171"/>
            <a:ext cx="11419227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kitheihchianna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khawlna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mu,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hampha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hi'ng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Lungdong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Setan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Jesu’n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hi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hilhlai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2843817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25615"/>
            <a:ext cx="11419227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nangawn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361495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25615"/>
            <a:ext cx="11419227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nangawn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199175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D4A45F-3E57-F147-8B50-3C8A53DCDF53}"/>
              </a:ext>
            </a:extLst>
          </p:cNvPr>
          <p:cNvSpPr txBox="1"/>
          <p:nvPr/>
        </p:nvSpPr>
        <p:spPr>
          <a:xfrm>
            <a:off x="306946" y="1135934"/>
            <a:ext cx="115781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87171"/>
            <a:ext cx="11419227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ngilh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vakmang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lailai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manna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peuh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huangsung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tai a,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theihkhiak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326962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25615"/>
            <a:ext cx="11419227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nangawn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230638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D4A45F-3E57-F147-8B50-3C8A53DCDF53}"/>
              </a:ext>
            </a:extLst>
          </p:cNvPr>
          <p:cNvSpPr txBox="1"/>
          <p:nvPr/>
        </p:nvSpPr>
        <p:spPr>
          <a:xfrm>
            <a:off x="306946" y="1135934"/>
            <a:ext cx="115781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87171"/>
            <a:ext cx="11419227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Aw, la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aleh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kilawmna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mangpen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pen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'Aw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Jesu’n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975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25615"/>
            <a:ext cx="11419227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nangawn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70003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D4A45F-3E57-F147-8B50-3C8A53DCDF53}"/>
              </a:ext>
            </a:extLst>
          </p:cNvPr>
          <p:cNvSpPr txBox="1"/>
          <p:nvPr/>
        </p:nvSpPr>
        <p:spPr>
          <a:xfrm>
            <a:off x="306946" y="1135934"/>
            <a:ext cx="115781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87171"/>
            <a:ext cx="11419227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it, Amah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liangvai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man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kum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Hi,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man in sing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theichian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3410540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25615"/>
            <a:ext cx="11419227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</a:t>
            </a:r>
          </a:p>
          <a:p>
            <a:pPr algn="ctr"/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it,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0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nangawn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0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000" b="1" i="1" dirty="0">
                <a:latin typeface="Vollkorn" pitchFamily="2" charset="0"/>
                <a:ea typeface="Vollkorn" pitchFamily="2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2892103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5C973-3F3F-AA43-B91F-5C14DD88E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946" y="487845"/>
            <a:ext cx="11578107" cy="765577"/>
          </a:xfrm>
        </p:spPr>
        <p:txBody>
          <a:bodyPr>
            <a:noAutofit/>
          </a:bodyPr>
          <a:lstStyle/>
          <a:p>
            <a:r>
              <a:rPr lang="en-US" sz="49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KIPAK PA VANA OM IN HON HILH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D4A45F-3E57-F147-8B50-3C8A53DCDF53}"/>
              </a:ext>
            </a:extLst>
          </p:cNvPr>
          <p:cNvSpPr txBox="1"/>
          <p:nvPr/>
        </p:nvSpPr>
        <p:spPr>
          <a:xfrm>
            <a:off x="306946" y="1135934"/>
            <a:ext cx="115781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216)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5826" y="2287171"/>
            <a:ext cx="11419227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Bangchi'n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dot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uleh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hen,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Siang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theihpih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theihpih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505968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525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KA KIPAK PA VANA OM IN HON HILH</vt:lpstr>
      <vt:lpstr>KA KIPAK PA VANA OM IN HON HILH</vt:lpstr>
      <vt:lpstr>KA KIPAK PA VANA OM IN HON HILH</vt:lpstr>
      <vt:lpstr>KA KIPAK PA VANA OM IN HON HILH</vt:lpstr>
      <vt:lpstr>KA KIPAK PA VANA OM IN HON HILH</vt:lpstr>
      <vt:lpstr>KA KIPAK PA VANA OM IN HON HILH</vt:lpstr>
      <vt:lpstr>KA KIPAK PA VANA OM IN HON HILH</vt:lpstr>
      <vt:lpstr>KA KIPAK PA VANA OM IN HON HILH</vt:lpstr>
      <vt:lpstr>KA KIPAK PA VANA OM IN HON HILH</vt:lpstr>
      <vt:lpstr>KA KIPAK PA VANA OM IN HON HILH</vt:lpstr>
      <vt:lpstr>KA KIPAK PA VANA OM IN HON HILH</vt:lpstr>
      <vt:lpstr>KA KIPAK PA VANA OM IN HON HILH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THANGVAN SUNNI TANG</dc:title>
  <dc:creator>Summinlun Vualnam</dc:creator>
  <cp:lastModifiedBy>Microsoft account</cp:lastModifiedBy>
  <cp:revision>9</cp:revision>
  <dcterms:created xsi:type="dcterms:W3CDTF">2022-08-27T18:19:00Z</dcterms:created>
  <dcterms:modified xsi:type="dcterms:W3CDTF">2024-04-06T05:11:02Z</dcterms:modified>
</cp:coreProperties>
</file>