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8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3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4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4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1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8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2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8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2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1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1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41F8B-69E4-EE4B-976D-751F38EC884E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F05A-8029-6744-81F4-398761589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32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72015"/>
            <a:ext cx="12192000" cy="79133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PENGKUL HONG GIN CHIANG</a:t>
            </a:r>
            <a:endParaRPr lang="en-US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150495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213)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8189" y="2296285"/>
            <a:ext cx="11266097" cy="4087261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/>
              <a:t>Toupa</a:t>
            </a:r>
            <a:r>
              <a:rPr lang="en-IN" sz="4400" dirty="0"/>
              <a:t>' </a:t>
            </a:r>
            <a:r>
              <a:rPr lang="en-IN" sz="4400" dirty="0" err="1"/>
              <a:t>pengkul</a:t>
            </a:r>
            <a:r>
              <a:rPr lang="en-IN" sz="4400" dirty="0"/>
              <a:t> </a:t>
            </a:r>
            <a:r>
              <a:rPr lang="en-IN" sz="4400" dirty="0" err="1"/>
              <a:t>hong</a:t>
            </a:r>
            <a:r>
              <a:rPr lang="en-IN" sz="4400" dirty="0"/>
              <a:t> gin </a:t>
            </a:r>
            <a:r>
              <a:rPr lang="en-IN" sz="4400" dirty="0" err="1"/>
              <a:t>chiang</a:t>
            </a:r>
            <a:r>
              <a:rPr lang="en-IN" sz="4400" dirty="0"/>
              <a:t> in </a:t>
            </a:r>
            <a:r>
              <a:rPr lang="en-IN" sz="4400" dirty="0" err="1"/>
              <a:t>hun</a:t>
            </a:r>
            <a:r>
              <a:rPr lang="en-IN" sz="4400" dirty="0"/>
              <a:t> </a:t>
            </a:r>
            <a:r>
              <a:rPr lang="en-IN" sz="4400" dirty="0" err="1"/>
              <a:t>beina</a:t>
            </a:r>
            <a:r>
              <a:rPr lang="en-IN" sz="4400" dirty="0"/>
              <a:t> a </a:t>
            </a:r>
            <a:r>
              <a:rPr lang="en-IN" sz="4400" dirty="0" err="1"/>
              <a:t>hong</a:t>
            </a:r>
            <a:r>
              <a:rPr lang="en-IN" sz="4400" dirty="0"/>
              <a:t> hi </a:t>
            </a:r>
            <a:r>
              <a:rPr lang="en-IN" sz="4400" dirty="0" err="1"/>
              <a:t>dia</a:t>
            </a:r>
            <a:r>
              <a:rPr lang="en-IN" sz="4400" dirty="0"/>
              <a:t>,</a:t>
            </a:r>
          </a:p>
          <a:p>
            <a:pPr algn="l"/>
            <a:r>
              <a:rPr lang="en-IN" sz="4400" dirty="0" err="1"/>
              <a:t>Tangtawn</a:t>
            </a:r>
            <a:r>
              <a:rPr lang="en-IN" sz="4400" dirty="0"/>
              <a:t> </a:t>
            </a:r>
            <a:r>
              <a:rPr lang="en-IN" sz="4400" dirty="0" err="1"/>
              <a:t>zingkhua</a:t>
            </a:r>
            <a:r>
              <a:rPr lang="en-IN" sz="4400" dirty="0"/>
              <a:t> </a:t>
            </a:r>
            <a:r>
              <a:rPr lang="en-IN" sz="4400" dirty="0" err="1"/>
              <a:t>hoih</a:t>
            </a:r>
            <a:r>
              <a:rPr lang="en-IN" sz="4400" dirty="0"/>
              <a:t> a </a:t>
            </a:r>
            <a:r>
              <a:rPr lang="en-IN" sz="4400" dirty="0" err="1"/>
              <a:t>hong</a:t>
            </a:r>
            <a:r>
              <a:rPr lang="en-IN" sz="4400" dirty="0"/>
              <a:t> </a:t>
            </a:r>
            <a:r>
              <a:rPr lang="en-IN" sz="4400" dirty="0" err="1"/>
              <a:t>vakkhia</a:t>
            </a:r>
            <a:r>
              <a:rPr lang="en-IN" sz="4400" dirty="0"/>
              <a:t> ta ding;</a:t>
            </a:r>
          </a:p>
          <a:p>
            <a:pPr algn="l"/>
            <a:r>
              <a:rPr lang="en-IN" sz="4400" dirty="0" err="1"/>
              <a:t>Luigal</a:t>
            </a:r>
            <a:r>
              <a:rPr lang="en-IN" sz="4400" dirty="0"/>
              <a:t> gam </a:t>
            </a:r>
            <a:r>
              <a:rPr lang="en-IN" sz="4400" dirty="0" err="1"/>
              <a:t>nuam</a:t>
            </a:r>
            <a:r>
              <a:rPr lang="en-IN" sz="4400" dirty="0"/>
              <a:t> ah </a:t>
            </a:r>
            <a:r>
              <a:rPr lang="en-IN" sz="4400" dirty="0" err="1"/>
              <a:t>leimi</a:t>
            </a:r>
            <a:r>
              <a:rPr lang="en-IN" sz="4400" dirty="0"/>
              <a:t> </a:t>
            </a:r>
            <a:r>
              <a:rPr lang="en-IN" sz="4400" dirty="0" err="1"/>
              <a:t>hotdamte</a:t>
            </a:r>
            <a:r>
              <a:rPr lang="en-IN" sz="4400" dirty="0"/>
              <a:t> </a:t>
            </a:r>
            <a:r>
              <a:rPr lang="en-IN" sz="4400" dirty="0" err="1"/>
              <a:t>kimuhkhawm</a:t>
            </a:r>
            <a:r>
              <a:rPr lang="en-IN" sz="4400" dirty="0"/>
              <a:t> </a:t>
            </a:r>
            <a:r>
              <a:rPr lang="en-IN" sz="4400" dirty="0" err="1"/>
              <a:t>chiang</a:t>
            </a:r>
            <a:r>
              <a:rPr lang="en-IN" sz="4400" dirty="0"/>
              <a:t> in,</a:t>
            </a:r>
          </a:p>
          <a:p>
            <a:pPr algn="l"/>
            <a:r>
              <a:rPr lang="en-IN" sz="4400" dirty="0" err="1"/>
              <a:t>Tunglam</a:t>
            </a:r>
            <a:r>
              <a:rPr lang="en-IN" sz="4400" dirty="0"/>
              <a:t> a min sap </a:t>
            </a:r>
            <a:r>
              <a:rPr lang="en-IN" sz="4400" dirty="0" err="1"/>
              <a:t>chiang</a:t>
            </a:r>
            <a:r>
              <a:rPr lang="en-IN" sz="4400" dirty="0"/>
              <a:t>' </a:t>
            </a:r>
            <a:r>
              <a:rPr lang="en-IN" sz="4400" dirty="0" err="1"/>
              <a:t>tua</a:t>
            </a:r>
            <a:r>
              <a:rPr lang="en-IN" sz="4400" dirty="0"/>
              <a:t> ah </a:t>
            </a:r>
            <a:r>
              <a:rPr lang="en-IN" sz="4400" dirty="0" err="1"/>
              <a:t>ka</a:t>
            </a:r>
            <a:r>
              <a:rPr lang="en-IN" sz="4400" dirty="0"/>
              <a:t> </a:t>
            </a:r>
            <a:r>
              <a:rPr lang="en-IN" sz="4400" dirty="0" err="1"/>
              <a:t>om</a:t>
            </a:r>
            <a:r>
              <a:rPr lang="en-IN" sz="4400" dirty="0"/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8229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72015"/>
            <a:ext cx="12192000" cy="79133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PENGKUL HONG GIN CHIANG</a:t>
            </a:r>
            <a:endParaRPr lang="en-US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8189" y="1968482"/>
            <a:ext cx="11266097" cy="3345390"/>
          </a:xfrm>
        </p:spPr>
        <p:txBody>
          <a:bodyPr anchor="ctr">
            <a:noAutofit/>
          </a:bodyPr>
          <a:lstStyle/>
          <a:p>
            <a:r>
              <a:rPr lang="en-IN" sz="4800" b="1" i="1" dirty="0" err="1"/>
              <a:t>Tunglam</a:t>
            </a:r>
            <a:r>
              <a:rPr lang="en-IN" sz="4800" b="1" i="1" dirty="0"/>
              <a:t> a min </a:t>
            </a:r>
            <a:r>
              <a:rPr lang="en-IN" sz="4800" b="1" i="1" dirty="0" err="1"/>
              <a:t>sapkhawm</a:t>
            </a:r>
            <a:r>
              <a:rPr lang="en-IN" sz="4800" b="1" i="1" dirty="0"/>
              <a:t> </a:t>
            </a:r>
            <a:r>
              <a:rPr lang="en-IN" sz="4800" b="1" i="1" dirty="0" err="1"/>
              <a:t>chiang</a:t>
            </a:r>
            <a:r>
              <a:rPr lang="en-IN" sz="4800" b="1" i="1" dirty="0"/>
              <a:t> in, (3)</a:t>
            </a:r>
          </a:p>
          <a:p>
            <a:r>
              <a:rPr lang="en-IN" sz="4800" b="1" i="1" dirty="0" err="1"/>
              <a:t>Tunglam</a:t>
            </a:r>
            <a:r>
              <a:rPr lang="en-IN" sz="4800" b="1" i="1" dirty="0"/>
              <a:t> a min sap </a:t>
            </a:r>
            <a:r>
              <a:rPr lang="en-IN" sz="4800" b="1" i="1" dirty="0" err="1"/>
              <a:t>chiang</a:t>
            </a:r>
            <a:r>
              <a:rPr lang="en-IN" sz="4800" b="1" i="1" dirty="0"/>
              <a:t>' </a:t>
            </a:r>
            <a:endParaRPr lang="en-IN" sz="4800" b="1" i="1" dirty="0" smtClean="0"/>
          </a:p>
          <a:p>
            <a:r>
              <a:rPr lang="en-IN" sz="4800" b="1" i="1" dirty="0" err="1" smtClean="0"/>
              <a:t>tua</a:t>
            </a:r>
            <a:r>
              <a:rPr lang="en-IN" sz="4800" b="1" i="1" dirty="0" smtClean="0"/>
              <a:t> </a:t>
            </a:r>
            <a:r>
              <a:rPr lang="en-IN" sz="4800" b="1" i="1" dirty="0"/>
              <a:t>ah </a:t>
            </a:r>
            <a:r>
              <a:rPr lang="en-IN" sz="4800" b="1" i="1" dirty="0" err="1"/>
              <a:t>ka</a:t>
            </a:r>
            <a:r>
              <a:rPr lang="en-IN" sz="4800" b="1" i="1" dirty="0"/>
              <a:t> </a:t>
            </a:r>
            <a:r>
              <a:rPr lang="en-IN" sz="4800" b="1" i="1" dirty="0" err="1"/>
              <a:t>om</a:t>
            </a:r>
            <a:r>
              <a:rPr lang="en-IN" sz="4800" b="1" i="1" dirty="0"/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54872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72015"/>
            <a:ext cx="12192000" cy="79133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PENGKUL HONG GIN CHIANG</a:t>
            </a:r>
            <a:endParaRPr lang="en-US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150495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213)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8189" y="2296285"/>
            <a:ext cx="11266097" cy="4087261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/>
              <a:t>Meikai</a:t>
            </a:r>
            <a:r>
              <a:rPr lang="en-IN" sz="4400" dirty="0"/>
              <a:t> </a:t>
            </a:r>
            <a:r>
              <a:rPr lang="en-IN" sz="4400" dirty="0" err="1"/>
              <a:t>lou</a:t>
            </a:r>
            <a:r>
              <a:rPr lang="en-IN" sz="4400" dirty="0"/>
              <a:t> </a:t>
            </a:r>
            <a:r>
              <a:rPr lang="en-IN" sz="4400" dirty="0" err="1"/>
              <a:t>tua</a:t>
            </a:r>
            <a:r>
              <a:rPr lang="en-IN" sz="4400" dirty="0"/>
              <a:t> </a:t>
            </a:r>
            <a:r>
              <a:rPr lang="en-IN" sz="4400" dirty="0" err="1"/>
              <a:t>zingkhua</a:t>
            </a:r>
            <a:r>
              <a:rPr lang="en-IN" sz="4400" dirty="0"/>
              <a:t> </a:t>
            </a:r>
            <a:r>
              <a:rPr lang="en-IN" sz="4400" dirty="0" err="1"/>
              <a:t>vak</a:t>
            </a:r>
            <a:r>
              <a:rPr lang="en-IN" sz="4400" dirty="0"/>
              <a:t> a </a:t>
            </a:r>
            <a:r>
              <a:rPr lang="en-IN" sz="4400" dirty="0" err="1"/>
              <a:t>Khrist</a:t>
            </a:r>
            <a:r>
              <a:rPr lang="en-IN" sz="4400" dirty="0"/>
              <a:t> a </a:t>
            </a:r>
            <a:r>
              <a:rPr lang="en-IN" sz="4400" dirty="0" err="1"/>
              <a:t>misite</a:t>
            </a:r>
            <a:r>
              <a:rPr lang="en-IN" sz="4400" dirty="0"/>
              <a:t> thou a,</a:t>
            </a:r>
          </a:p>
          <a:p>
            <a:pPr algn="l"/>
            <a:r>
              <a:rPr lang="en-IN" sz="4400" dirty="0"/>
              <a:t>A </a:t>
            </a:r>
            <a:r>
              <a:rPr lang="en-IN" sz="4400" dirty="0" err="1"/>
              <a:t>thohnawnna</a:t>
            </a:r>
            <a:r>
              <a:rPr lang="en-IN" sz="4400" dirty="0"/>
              <a:t> </a:t>
            </a:r>
            <a:r>
              <a:rPr lang="en-IN" sz="4400" dirty="0" err="1"/>
              <a:t>thupina</a:t>
            </a:r>
            <a:r>
              <a:rPr lang="en-IN" sz="4400" dirty="0"/>
              <a:t> a tan </a:t>
            </a:r>
            <a:r>
              <a:rPr lang="en-IN" sz="4400" dirty="0" err="1"/>
              <a:t>chiang</a:t>
            </a:r>
            <a:r>
              <a:rPr lang="en-IN" sz="4400" dirty="0"/>
              <a:t> un;</a:t>
            </a:r>
          </a:p>
          <a:p>
            <a:pPr algn="l"/>
            <a:r>
              <a:rPr lang="en-IN" sz="4400" dirty="0" err="1"/>
              <a:t>Vandumte</a:t>
            </a:r>
            <a:r>
              <a:rPr lang="en-IN" sz="4400" dirty="0"/>
              <a:t> </a:t>
            </a:r>
            <a:r>
              <a:rPr lang="en-IN" sz="4400" dirty="0" err="1"/>
              <a:t>khen</a:t>
            </a:r>
            <a:r>
              <a:rPr lang="en-IN" sz="4400" dirty="0"/>
              <a:t> a </a:t>
            </a:r>
            <a:r>
              <a:rPr lang="en-IN" sz="4400" dirty="0" err="1"/>
              <a:t>a</a:t>
            </a:r>
            <a:r>
              <a:rPr lang="en-IN" sz="4400" dirty="0"/>
              <a:t> inn </a:t>
            </a:r>
            <a:r>
              <a:rPr lang="en-IN" sz="4400" dirty="0" err="1"/>
              <a:t>ua</a:t>
            </a:r>
            <a:r>
              <a:rPr lang="en-IN" sz="4400" dirty="0"/>
              <a:t> A </a:t>
            </a:r>
            <a:r>
              <a:rPr lang="en-IN" sz="4400" dirty="0" err="1"/>
              <a:t>teelte</a:t>
            </a:r>
            <a:r>
              <a:rPr lang="en-IN" sz="4400" dirty="0"/>
              <a:t> </a:t>
            </a:r>
            <a:r>
              <a:rPr lang="en-IN" sz="4400" dirty="0" err="1"/>
              <a:t>kikhop</a:t>
            </a:r>
            <a:r>
              <a:rPr lang="en-IN" sz="4400" dirty="0"/>
              <a:t> </a:t>
            </a:r>
            <a:r>
              <a:rPr lang="en-IN" sz="4400" dirty="0" err="1"/>
              <a:t>chiang</a:t>
            </a:r>
            <a:r>
              <a:rPr lang="en-IN" sz="4400" dirty="0"/>
              <a:t> in,</a:t>
            </a:r>
          </a:p>
          <a:p>
            <a:pPr algn="l"/>
            <a:r>
              <a:rPr lang="en-IN" sz="4400" dirty="0" err="1"/>
              <a:t>Tunglam</a:t>
            </a:r>
            <a:r>
              <a:rPr lang="en-IN" sz="4400" dirty="0"/>
              <a:t> a min sap </a:t>
            </a:r>
            <a:r>
              <a:rPr lang="en-IN" sz="4400" dirty="0" err="1"/>
              <a:t>chiang</a:t>
            </a:r>
            <a:r>
              <a:rPr lang="en-IN" sz="4400" dirty="0"/>
              <a:t>' </a:t>
            </a:r>
            <a:r>
              <a:rPr lang="en-IN" sz="4400" dirty="0" err="1"/>
              <a:t>tua</a:t>
            </a:r>
            <a:r>
              <a:rPr lang="en-IN" sz="4400" dirty="0"/>
              <a:t> ah </a:t>
            </a:r>
            <a:r>
              <a:rPr lang="en-IN" sz="4400" dirty="0" err="1"/>
              <a:t>ka</a:t>
            </a:r>
            <a:r>
              <a:rPr lang="en-IN" sz="4400" dirty="0"/>
              <a:t> </a:t>
            </a:r>
            <a:r>
              <a:rPr lang="en-IN" sz="4400" dirty="0" err="1"/>
              <a:t>om</a:t>
            </a:r>
            <a:r>
              <a:rPr lang="en-IN" sz="4400" dirty="0"/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15032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72015"/>
            <a:ext cx="12192000" cy="79133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PENGKUL HONG GIN CHIANG</a:t>
            </a:r>
            <a:endParaRPr lang="en-US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8189" y="1968482"/>
            <a:ext cx="11266097" cy="3345390"/>
          </a:xfrm>
        </p:spPr>
        <p:txBody>
          <a:bodyPr anchor="ctr">
            <a:noAutofit/>
          </a:bodyPr>
          <a:lstStyle/>
          <a:p>
            <a:r>
              <a:rPr lang="en-IN" sz="4800" b="1" i="1" dirty="0" err="1"/>
              <a:t>Tunglam</a:t>
            </a:r>
            <a:r>
              <a:rPr lang="en-IN" sz="4800" b="1" i="1" dirty="0"/>
              <a:t> a min </a:t>
            </a:r>
            <a:r>
              <a:rPr lang="en-IN" sz="4800" b="1" i="1" dirty="0" err="1"/>
              <a:t>sapkhawm</a:t>
            </a:r>
            <a:r>
              <a:rPr lang="en-IN" sz="4800" b="1" i="1" dirty="0"/>
              <a:t> </a:t>
            </a:r>
            <a:r>
              <a:rPr lang="en-IN" sz="4800" b="1" i="1" dirty="0" err="1"/>
              <a:t>chiang</a:t>
            </a:r>
            <a:r>
              <a:rPr lang="en-IN" sz="4800" b="1" i="1" dirty="0"/>
              <a:t> in, (3)</a:t>
            </a:r>
          </a:p>
          <a:p>
            <a:r>
              <a:rPr lang="en-IN" sz="4800" b="1" i="1" dirty="0" err="1"/>
              <a:t>Tunglam</a:t>
            </a:r>
            <a:r>
              <a:rPr lang="en-IN" sz="4800" b="1" i="1" dirty="0"/>
              <a:t> a min sap </a:t>
            </a:r>
            <a:r>
              <a:rPr lang="en-IN" sz="4800" b="1" i="1" dirty="0" err="1"/>
              <a:t>chiang</a:t>
            </a:r>
            <a:r>
              <a:rPr lang="en-IN" sz="4800" b="1" i="1" dirty="0"/>
              <a:t>' </a:t>
            </a:r>
            <a:endParaRPr lang="en-IN" sz="4800" b="1" i="1" dirty="0" smtClean="0"/>
          </a:p>
          <a:p>
            <a:r>
              <a:rPr lang="en-IN" sz="4800" b="1" i="1" dirty="0" err="1" smtClean="0"/>
              <a:t>tua</a:t>
            </a:r>
            <a:r>
              <a:rPr lang="en-IN" sz="4800" b="1" i="1" dirty="0" smtClean="0"/>
              <a:t> </a:t>
            </a:r>
            <a:r>
              <a:rPr lang="en-IN" sz="4800" b="1" i="1" dirty="0"/>
              <a:t>ah </a:t>
            </a:r>
            <a:r>
              <a:rPr lang="en-IN" sz="4800" b="1" i="1" dirty="0" err="1"/>
              <a:t>ka</a:t>
            </a:r>
            <a:r>
              <a:rPr lang="en-IN" sz="4800" b="1" i="1" dirty="0"/>
              <a:t> </a:t>
            </a:r>
            <a:r>
              <a:rPr lang="en-IN" sz="4800" b="1" i="1" dirty="0" err="1"/>
              <a:t>om</a:t>
            </a:r>
            <a:r>
              <a:rPr lang="en-IN" sz="4800" b="1" i="1" dirty="0"/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5535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72015"/>
            <a:ext cx="12192000" cy="79133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PENGKUL HONG GIN CHIANG</a:t>
            </a:r>
            <a:endParaRPr lang="en-US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150495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213)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8189" y="2296285"/>
            <a:ext cx="11266097" cy="4087261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/>
              <a:t>Phalvak</a:t>
            </a:r>
            <a:r>
              <a:rPr lang="en-IN" sz="4400" dirty="0"/>
              <a:t> pan </a:t>
            </a:r>
            <a:r>
              <a:rPr lang="en-IN" sz="4400" dirty="0" err="1"/>
              <a:t>nitum</a:t>
            </a:r>
            <a:r>
              <a:rPr lang="en-IN" sz="4400" dirty="0"/>
              <a:t> dong in </a:t>
            </a:r>
            <a:r>
              <a:rPr lang="en-IN" sz="4400" dirty="0" err="1"/>
              <a:t>heutupa</a:t>
            </a:r>
            <a:r>
              <a:rPr lang="en-IN" sz="4400" dirty="0"/>
              <a:t>’ ding in </a:t>
            </a:r>
            <a:r>
              <a:rPr lang="en-IN" sz="4400" dirty="0" err="1"/>
              <a:t>nna</a:t>
            </a:r>
            <a:r>
              <a:rPr lang="en-IN" sz="4400" dirty="0"/>
              <a:t> </a:t>
            </a:r>
            <a:r>
              <a:rPr lang="en-IN" sz="4400" dirty="0" err="1"/>
              <a:t>sem</a:t>
            </a:r>
            <a:r>
              <a:rPr lang="en-IN" sz="4400" dirty="0"/>
              <a:t> </a:t>
            </a:r>
            <a:r>
              <a:rPr lang="en-IN" sz="4400" dirty="0" err="1"/>
              <a:t>ni’ng</a:t>
            </a:r>
            <a:r>
              <a:rPr lang="en-IN" sz="4400" dirty="0"/>
              <a:t>,</a:t>
            </a:r>
          </a:p>
          <a:p>
            <a:pPr algn="l"/>
            <a:r>
              <a:rPr lang="en-IN" sz="4400" dirty="0"/>
              <a:t>A </a:t>
            </a:r>
            <a:r>
              <a:rPr lang="en-IN" sz="4400" dirty="0" err="1"/>
              <a:t>itna</a:t>
            </a:r>
            <a:r>
              <a:rPr lang="en-IN" sz="4400" dirty="0"/>
              <a:t> </a:t>
            </a:r>
            <a:r>
              <a:rPr lang="en-IN" sz="4400" dirty="0" err="1"/>
              <a:t>leh</a:t>
            </a:r>
            <a:r>
              <a:rPr lang="en-IN" sz="4400" dirty="0"/>
              <a:t> </a:t>
            </a:r>
            <a:r>
              <a:rPr lang="en-IN" sz="4400" dirty="0" err="1"/>
              <a:t>khotuahna</a:t>
            </a:r>
            <a:r>
              <a:rPr lang="en-IN" sz="4400" dirty="0"/>
              <a:t> </a:t>
            </a:r>
            <a:r>
              <a:rPr lang="en-IN" sz="4400" dirty="0" err="1"/>
              <a:t>lamdang</a:t>
            </a:r>
            <a:r>
              <a:rPr lang="en-IN" sz="4400" dirty="0"/>
              <a:t> gen </a:t>
            </a:r>
            <a:r>
              <a:rPr lang="en-IN" sz="4400" dirty="0" err="1"/>
              <a:t>ni’ng</a:t>
            </a:r>
            <a:r>
              <a:rPr lang="en-IN" sz="4400" dirty="0"/>
              <a:t>;</a:t>
            </a:r>
          </a:p>
          <a:p>
            <a:pPr algn="l"/>
            <a:r>
              <a:rPr lang="en-IN" sz="4400" dirty="0" err="1"/>
              <a:t>Tua</a:t>
            </a:r>
            <a:r>
              <a:rPr lang="en-IN" sz="4400" dirty="0"/>
              <a:t> </a:t>
            </a:r>
            <a:r>
              <a:rPr lang="en-IN" sz="4400" dirty="0" err="1"/>
              <a:t>chiang</a:t>
            </a:r>
            <a:r>
              <a:rPr lang="en-IN" sz="4400" dirty="0"/>
              <a:t>' lei </a:t>
            </a:r>
            <a:r>
              <a:rPr lang="en-IN" sz="4400" dirty="0" err="1"/>
              <a:t>hinkhua</a:t>
            </a:r>
            <a:r>
              <a:rPr lang="en-IN" sz="4400" dirty="0"/>
              <a:t> </a:t>
            </a:r>
            <a:r>
              <a:rPr lang="en-IN" sz="4400" dirty="0" err="1"/>
              <a:t>hong</a:t>
            </a:r>
            <a:r>
              <a:rPr lang="en-IN" sz="4400" dirty="0"/>
              <a:t> </a:t>
            </a:r>
            <a:r>
              <a:rPr lang="en-IN" sz="4400" dirty="0" err="1"/>
              <a:t>bei</a:t>
            </a:r>
            <a:r>
              <a:rPr lang="en-IN" sz="4400" dirty="0"/>
              <a:t> a, </a:t>
            </a:r>
            <a:r>
              <a:rPr lang="en-IN" sz="4400" dirty="0" err="1"/>
              <a:t>ka</a:t>
            </a:r>
            <a:r>
              <a:rPr lang="en-IN" sz="4400" dirty="0"/>
              <a:t> </a:t>
            </a:r>
            <a:r>
              <a:rPr lang="en-IN" sz="4400" dirty="0" err="1"/>
              <a:t>nna</a:t>
            </a:r>
            <a:r>
              <a:rPr lang="en-IN" sz="4400" dirty="0"/>
              <a:t> </a:t>
            </a:r>
            <a:r>
              <a:rPr lang="en-IN" sz="4400" dirty="0" err="1"/>
              <a:t>ka</a:t>
            </a:r>
            <a:r>
              <a:rPr lang="en-IN" sz="4400" dirty="0"/>
              <a:t> </a:t>
            </a:r>
            <a:r>
              <a:rPr lang="en-IN" sz="4400" dirty="0" err="1"/>
              <a:t>sep</a:t>
            </a:r>
            <a:r>
              <a:rPr lang="en-IN" sz="4400" dirty="0"/>
              <a:t> </a:t>
            </a:r>
            <a:r>
              <a:rPr lang="en-IN" sz="4400" dirty="0" err="1"/>
              <a:t>zoh</a:t>
            </a:r>
            <a:r>
              <a:rPr lang="en-IN" sz="4400" dirty="0"/>
              <a:t> </a:t>
            </a:r>
            <a:r>
              <a:rPr lang="en-IN" sz="4400" dirty="0" err="1"/>
              <a:t>chiang</a:t>
            </a:r>
            <a:r>
              <a:rPr lang="en-IN" sz="4400" dirty="0"/>
              <a:t> in,</a:t>
            </a:r>
          </a:p>
          <a:p>
            <a:pPr algn="l"/>
            <a:r>
              <a:rPr lang="en-IN" sz="4400" dirty="0" err="1"/>
              <a:t>Tunglam</a:t>
            </a:r>
            <a:r>
              <a:rPr lang="en-IN" sz="4400" dirty="0"/>
              <a:t> a min sap </a:t>
            </a:r>
            <a:r>
              <a:rPr lang="en-IN" sz="4400" dirty="0" err="1"/>
              <a:t>chiang</a:t>
            </a:r>
            <a:r>
              <a:rPr lang="en-IN" sz="4400" dirty="0"/>
              <a:t>' </a:t>
            </a:r>
            <a:r>
              <a:rPr lang="en-IN" sz="4400" dirty="0" err="1"/>
              <a:t>tua</a:t>
            </a:r>
            <a:r>
              <a:rPr lang="en-IN" sz="4400" dirty="0"/>
              <a:t> ah </a:t>
            </a:r>
            <a:r>
              <a:rPr lang="en-IN" sz="4400" dirty="0" err="1"/>
              <a:t>ka</a:t>
            </a:r>
            <a:r>
              <a:rPr lang="en-IN" sz="4400" dirty="0"/>
              <a:t> </a:t>
            </a:r>
            <a:r>
              <a:rPr lang="en-IN" sz="4400" dirty="0" err="1"/>
              <a:t>om</a:t>
            </a:r>
            <a:r>
              <a:rPr lang="en-IN" sz="4400" dirty="0"/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3045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1E5B0-3D3E-364C-966F-7E9F552E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72015"/>
            <a:ext cx="12192000" cy="79133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PENGKUL HONG GIN CHIANG</a:t>
            </a:r>
            <a:endParaRPr lang="en-US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8189" y="1968482"/>
            <a:ext cx="11266097" cy="3345390"/>
          </a:xfrm>
        </p:spPr>
        <p:txBody>
          <a:bodyPr anchor="ctr">
            <a:noAutofit/>
          </a:bodyPr>
          <a:lstStyle/>
          <a:p>
            <a:r>
              <a:rPr lang="en-IN" sz="4800" b="1" i="1" dirty="0" err="1"/>
              <a:t>Tunglam</a:t>
            </a:r>
            <a:r>
              <a:rPr lang="en-IN" sz="4800" b="1" i="1" dirty="0"/>
              <a:t> a min </a:t>
            </a:r>
            <a:r>
              <a:rPr lang="en-IN" sz="4800" b="1" i="1" dirty="0" err="1"/>
              <a:t>sapkhawm</a:t>
            </a:r>
            <a:r>
              <a:rPr lang="en-IN" sz="4800" b="1" i="1" dirty="0"/>
              <a:t> </a:t>
            </a:r>
            <a:r>
              <a:rPr lang="en-IN" sz="4800" b="1" i="1" dirty="0" err="1"/>
              <a:t>chiang</a:t>
            </a:r>
            <a:r>
              <a:rPr lang="en-IN" sz="4800" b="1" i="1" dirty="0"/>
              <a:t> in, (3)</a:t>
            </a:r>
          </a:p>
          <a:p>
            <a:r>
              <a:rPr lang="en-IN" sz="4800" b="1" i="1" dirty="0" err="1"/>
              <a:t>Tunglam</a:t>
            </a:r>
            <a:r>
              <a:rPr lang="en-IN" sz="4800" b="1" i="1" dirty="0"/>
              <a:t> a min sap </a:t>
            </a:r>
            <a:r>
              <a:rPr lang="en-IN" sz="4800" b="1" i="1" dirty="0" err="1"/>
              <a:t>chiang</a:t>
            </a:r>
            <a:r>
              <a:rPr lang="en-IN" sz="4800" b="1" i="1" dirty="0"/>
              <a:t>' </a:t>
            </a:r>
            <a:endParaRPr lang="en-IN" sz="4800" b="1" i="1" dirty="0" smtClean="0"/>
          </a:p>
          <a:p>
            <a:r>
              <a:rPr lang="en-IN" sz="4800" b="1" i="1" dirty="0" err="1" smtClean="0"/>
              <a:t>tua</a:t>
            </a:r>
            <a:r>
              <a:rPr lang="en-IN" sz="4800" b="1" i="1" dirty="0" smtClean="0"/>
              <a:t> </a:t>
            </a:r>
            <a:r>
              <a:rPr lang="en-IN" sz="4800" b="1" i="1" dirty="0"/>
              <a:t>ah </a:t>
            </a:r>
            <a:r>
              <a:rPr lang="en-IN" sz="4800" b="1" i="1" dirty="0" err="1"/>
              <a:t>ka</a:t>
            </a:r>
            <a:r>
              <a:rPr lang="en-IN" sz="4800" b="1" i="1" dirty="0"/>
              <a:t> </a:t>
            </a:r>
            <a:r>
              <a:rPr lang="en-IN" sz="4800" b="1" i="1" dirty="0" err="1"/>
              <a:t>om</a:t>
            </a:r>
            <a:r>
              <a:rPr lang="en-IN" sz="4800" b="1" i="1" dirty="0"/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36340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250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TOUPA PENGKUL HONG GIN CHIANG</vt:lpstr>
      <vt:lpstr>TOUPA PENGKUL HONG GIN CHIANG</vt:lpstr>
      <vt:lpstr>TOUPA PENGKUL HONG GIN CHIANG</vt:lpstr>
      <vt:lpstr>TOUPA PENGKUL HONG GIN CHIANG</vt:lpstr>
      <vt:lpstr>TOUPA PENGKUL HONG GIN CHIANG</vt:lpstr>
      <vt:lpstr>TOUPA PENGKUL HONG GIN CHIANG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TOUPA’ HONPII DAN</dc:title>
  <dc:creator>Summinlun Vualnam</dc:creator>
  <cp:lastModifiedBy>Microsoft account</cp:lastModifiedBy>
  <cp:revision>6</cp:revision>
  <dcterms:created xsi:type="dcterms:W3CDTF">2022-10-06T10:55:36Z</dcterms:created>
  <dcterms:modified xsi:type="dcterms:W3CDTF">2024-04-06T05:04:10Z</dcterms:modified>
</cp:coreProperties>
</file>