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812FD-E26D-419C-8E23-79A8CE813F91}" type="datetimeFigureOut">
              <a:rPr lang="en-IN" smtClean="0"/>
              <a:t>06-04-2024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A47A5-0D13-46D7-A05B-8BA56CA2C1A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1079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8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3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4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4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1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8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28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8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2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1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1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41F8B-69E4-EE4B-976D-751F38EC884E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F05A-8029-6744-81F4-39876158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32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114300"/>
            <a:ext cx="11745532" cy="791335"/>
          </a:xfrm>
        </p:spPr>
        <p:txBody>
          <a:bodyPr>
            <a:noAutofit/>
          </a:bodyPr>
          <a:lstStyle/>
          <a:p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SALTANG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36FE5A-4E34-094D-92E9-0A1689F31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234" y="1412202"/>
            <a:ext cx="11681219" cy="4617662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Laukha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saltang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khelh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gik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pua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kawm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Lungkham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mangbang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vaihlai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Kalvari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sing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hamsethuak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ah,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Toupa'n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zohna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piata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234" y="734185"/>
            <a:ext cx="117455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</a:t>
            </a:r>
            <a:r>
              <a:rPr lang="en-US" sz="2500" b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BIAKNA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LATE 212)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819150"/>
            <a:ext cx="11745532" cy="791335"/>
          </a:xfrm>
        </p:spPr>
        <p:txBody>
          <a:bodyPr>
            <a:noAutofit/>
          </a:bodyPr>
          <a:lstStyle/>
          <a:p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SALTANG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36FE5A-4E34-094D-92E9-0A1689F31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057" y="1854679"/>
            <a:ext cx="11623709" cy="40508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Kei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mikhial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siamtanna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Kei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pahtawipen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60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64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114300"/>
            <a:ext cx="11745532" cy="791335"/>
          </a:xfrm>
        </p:spPr>
        <p:txBody>
          <a:bodyPr>
            <a:noAutofit/>
          </a:bodyPr>
          <a:lstStyle/>
          <a:p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SALTANG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36FE5A-4E34-094D-92E9-0A1689F31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234" y="1412202"/>
            <a:ext cx="11681219" cy="4617662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mikhial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niin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-gawp 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neilou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Hoih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tup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masuan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Lungkham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vakvai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Toupa'n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zohna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piata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234" y="734185"/>
            <a:ext cx="117455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</a:t>
            </a:r>
            <a:r>
              <a:rPr lang="en-US" sz="2500" b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BIAKNA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LATE 212)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819150"/>
            <a:ext cx="11745532" cy="791335"/>
          </a:xfrm>
        </p:spPr>
        <p:txBody>
          <a:bodyPr>
            <a:noAutofit/>
          </a:bodyPr>
          <a:lstStyle/>
          <a:p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SALTANG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36FE5A-4E34-094D-92E9-0A1689F31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057" y="1854679"/>
            <a:ext cx="11623709" cy="40508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Kei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mikhial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siamtanna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Kei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pahtawipen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60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114300"/>
            <a:ext cx="11745532" cy="791335"/>
          </a:xfrm>
        </p:spPr>
        <p:txBody>
          <a:bodyPr>
            <a:noAutofit/>
          </a:bodyPr>
          <a:lstStyle/>
          <a:p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SALTANG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36FE5A-4E34-094D-92E9-0A1689F31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234" y="1412202"/>
            <a:ext cx="11681219" cy="4617662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mikhial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mangthangsa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kikilhden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Kei ah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tu'n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Khrist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hingta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Leitung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hihbuai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talou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ding,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Toupa'n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zohna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piata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48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234" y="734185"/>
            <a:ext cx="117455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</a:t>
            </a:r>
            <a:r>
              <a:rPr lang="en-US" sz="2500" b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BIAKNA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LATE 212)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2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819150"/>
            <a:ext cx="11745532" cy="791335"/>
          </a:xfrm>
        </p:spPr>
        <p:txBody>
          <a:bodyPr>
            <a:noAutofit/>
          </a:bodyPr>
          <a:lstStyle/>
          <a:p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SALTANG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36FE5A-4E34-094D-92E9-0A1689F31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057" y="1854679"/>
            <a:ext cx="11623709" cy="40508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Kei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mikhial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siamtanna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Kei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pahtawipen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60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4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114300"/>
            <a:ext cx="11745532" cy="791335"/>
          </a:xfrm>
        </p:spPr>
        <p:txBody>
          <a:bodyPr>
            <a:noAutofit/>
          </a:bodyPr>
          <a:lstStyle/>
          <a:p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SALTANG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36FE5A-4E34-094D-92E9-0A1689F31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234" y="1412202"/>
            <a:ext cx="11745532" cy="4617662"/>
          </a:xfrm>
        </p:spPr>
        <p:txBody>
          <a:bodyPr anchor="ctr"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Hinsung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buai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lungkhamna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zongleh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Khrist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phaw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ahi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laukei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ni’ng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Sunchin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Amah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la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ta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ni’ng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Toupa'n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zohsak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ziak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US" sz="48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234" y="734185"/>
            <a:ext cx="117455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</a:t>
            </a:r>
            <a:r>
              <a:rPr lang="en-US" sz="2500" b="1" dirty="0" err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BIAKNA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LATE 212)</a:t>
            </a:r>
            <a:endParaRPr lang="en-IN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9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1E5B0-3D3E-364C-966F-7E9F552E7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34" y="819150"/>
            <a:ext cx="11745532" cy="791335"/>
          </a:xfrm>
        </p:spPr>
        <p:txBody>
          <a:bodyPr>
            <a:noAutofit/>
          </a:bodyPr>
          <a:lstStyle/>
          <a:p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LAUKHA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SALTANG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36FE5A-4E34-094D-92E9-0A1689F31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057" y="1854679"/>
            <a:ext cx="11623709" cy="405082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Kei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mikhial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siamtanna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100000"/>
              </a:lnSpc>
            </a:pP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khros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! Kei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6000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pahtawipen</a:t>
            </a:r>
            <a:r>
              <a:rPr lang="en-IN" sz="6000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.</a:t>
            </a:r>
            <a:endParaRPr lang="en-US" sz="6000" i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266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LAUKHA SALTANG</vt:lpstr>
      <vt:lpstr>LAUKHA SALTANG</vt:lpstr>
      <vt:lpstr>LAUKHA SALTANG</vt:lpstr>
      <vt:lpstr>LAUKHA SALTANG</vt:lpstr>
      <vt:lpstr>LAUKHA SALTANG</vt:lpstr>
      <vt:lpstr>LAUKHA SALTANG</vt:lpstr>
      <vt:lpstr>LAUKHA SALTANG</vt:lpstr>
      <vt:lpstr>LAUKHA SALTANG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TOUPA’ HONPII DAN</dc:title>
  <dc:creator>Summinlun Vualnam</dc:creator>
  <cp:lastModifiedBy>Microsoft account</cp:lastModifiedBy>
  <cp:revision>21</cp:revision>
  <dcterms:created xsi:type="dcterms:W3CDTF">2022-10-06T10:55:36Z</dcterms:created>
  <dcterms:modified xsi:type="dcterms:W3CDTF">2024-04-06T04:58:04Z</dcterms:modified>
</cp:coreProperties>
</file>