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812FD-E26D-419C-8E23-79A8CE813F91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A47A5-0D13-46D7-A05B-8BA56CA2C1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1079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8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3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4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4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1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2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8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2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1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1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32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11430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234" y="1412202"/>
            <a:ext cx="11681219" cy="461766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saltang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kawm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mangbang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vaihlai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sing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hamsethuak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piata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234" y="734185"/>
            <a:ext cx="117455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US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212)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81915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057" y="1854679"/>
            <a:ext cx="11623709" cy="40508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mikhial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siamtanna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pahtawipen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60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4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11430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234" y="1412202"/>
            <a:ext cx="11681219" cy="461766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mikhial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niin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-gawp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neilou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tup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masuan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vakvai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piata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234" y="734185"/>
            <a:ext cx="117455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US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212)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81915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057" y="1854679"/>
            <a:ext cx="11623709" cy="40508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mikhial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siamtanna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pahtawipen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60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11430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234" y="1412202"/>
            <a:ext cx="11681219" cy="461766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mikhial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mangthangsa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kikilhden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Khrist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hingta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hihbuai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talou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piata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234" y="734185"/>
            <a:ext cx="117455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US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212)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81915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057" y="1854679"/>
            <a:ext cx="11623709" cy="40508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mikhial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siamtanna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pahtawipen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60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4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11430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234" y="1412202"/>
            <a:ext cx="11745532" cy="461766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Hinsung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Khrist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phaw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Sunchin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Amah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la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zohsak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234" y="734185"/>
            <a:ext cx="117455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US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212)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9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" y="819150"/>
            <a:ext cx="11745532" cy="791335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SALTANG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36FE5A-4E34-094D-92E9-0A1689F31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057" y="1854679"/>
            <a:ext cx="11623709" cy="40508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mikhial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siamtanna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Kei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pahtawipen</a:t>
            </a:r>
            <a:r>
              <a:rPr lang="en-IN" sz="60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60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266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LAUKHA SALTANG</vt:lpstr>
      <vt:lpstr>LAUKHA SALTANG</vt:lpstr>
      <vt:lpstr>LAUKHA SALTANG</vt:lpstr>
      <vt:lpstr>LAUKHA SALTANG</vt:lpstr>
      <vt:lpstr>LAUKHA SALTANG</vt:lpstr>
      <vt:lpstr>LAUKHA SALTANG</vt:lpstr>
      <vt:lpstr>LAUKHA SALTANG</vt:lpstr>
      <vt:lpstr>LAUKHA SALTANG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TOUPA’ HONPII DAN</dc:title>
  <dc:creator>Summinlun Vualnam</dc:creator>
  <cp:lastModifiedBy>Microsoft account</cp:lastModifiedBy>
  <cp:revision>21</cp:revision>
  <dcterms:created xsi:type="dcterms:W3CDTF">2022-10-06T10:55:36Z</dcterms:created>
  <dcterms:modified xsi:type="dcterms:W3CDTF">2024-04-06T04:58:04Z</dcterms:modified>
</cp:coreProperties>
</file>