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2047875"/>
            <a:ext cx="11418276" cy="3829050"/>
          </a:xfrm>
        </p:spPr>
        <p:txBody>
          <a:bodyPr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pi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 van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lungmuanna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dim;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Koi 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bangteng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hih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le’ng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khut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pi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.</a:t>
            </a:r>
            <a:endParaRPr lang="en-US" sz="5400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785856"/>
            <a:ext cx="116527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AMAN HONPI KA KIPAK HI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2047875"/>
            <a:ext cx="11418276" cy="3829050"/>
          </a:xfrm>
        </p:spPr>
        <p:txBody>
          <a:bodyPr>
            <a:normAutofit/>
          </a:bodyPr>
          <a:lstStyle/>
          <a:p>
            <a:r>
              <a:rPr lang="en-IN" sz="5400" i="1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pi,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pi!</a:t>
            </a:r>
          </a:p>
          <a:p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khut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hat in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pi hi;</a:t>
            </a:r>
          </a:p>
          <a:p>
            <a:r>
              <a:rPr lang="en-IN" sz="5400" i="1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zui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muanhuai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 ding,</a:t>
            </a:r>
          </a:p>
          <a:p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khut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hat 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pi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ziak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’.</a:t>
            </a:r>
            <a:endParaRPr lang="en-US" sz="5400" i="1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785856"/>
            <a:ext cx="116527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AMAN HONPI KA KIPAK HI</a:t>
            </a:r>
          </a:p>
        </p:txBody>
      </p:sp>
    </p:spTree>
    <p:extLst>
      <p:ext uri="{BB962C8B-B14F-4D97-AF65-F5344CB8AC3E}">
        <p14:creationId xmlns:p14="http://schemas.microsoft.com/office/powerpoint/2010/main" val="396687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2047875"/>
            <a:ext cx="11418276" cy="3829050"/>
          </a:xfrm>
        </p:spPr>
        <p:txBody>
          <a:bodyPr>
            <a:norm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kaal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dah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luatna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bang ah,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kaal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Eden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pallun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Buaina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tuipi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hizongleh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khut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pi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.</a:t>
            </a:r>
            <a:endParaRPr lang="en-US" sz="5400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785856"/>
            <a:ext cx="116527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AMAN HONPI KA KIPAK HI</a:t>
            </a:r>
          </a:p>
        </p:txBody>
      </p:sp>
    </p:spTree>
    <p:extLst>
      <p:ext uri="{BB962C8B-B14F-4D97-AF65-F5344CB8AC3E}">
        <p14:creationId xmlns:p14="http://schemas.microsoft.com/office/powerpoint/2010/main" val="2206470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2047875"/>
            <a:ext cx="11418276" cy="3829050"/>
          </a:xfrm>
        </p:spPr>
        <p:txBody>
          <a:bodyPr>
            <a:normAutofit/>
          </a:bodyPr>
          <a:lstStyle/>
          <a:p>
            <a:r>
              <a:rPr lang="en-IN" sz="5400" i="1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pi,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pi!</a:t>
            </a:r>
          </a:p>
          <a:p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khut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hat in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pi hi;</a:t>
            </a:r>
          </a:p>
          <a:p>
            <a:r>
              <a:rPr lang="en-IN" sz="5400" i="1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zui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muanhuai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 ding,</a:t>
            </a:r>
          </a:p>
          <a:p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khut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hat 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pi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ziak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’.</a:t>
            </a:r>
            <a:endParaRPr lang="en-US" sz="5400" i="1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785856"/>
            <a:ext cx="116527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AMAN HONPI KA KIPAK HI</a:t>
            </a:r>
          </a:p>
        </p:txBody>
      </p:sp>
    </p:spTree>
    <p:extLst>
      <p:ext uri="{BB962C8B-B14F-4D97-AF65-F5344CB8AC3E}">
        <p14:creationId xmlns:p14="http://schemas.microsoft.com/office/powerpoint/2010/main" val="3841952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2047875"/>
            <a:ext cx="11418276" cy="3829050"/>
          </a:xfrm>
        </p:spPr>
        <p:txBody>
          <a:bodyPr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 Na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khut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ke’n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Phunlou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lungkim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hihhih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ta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pi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ziak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'.</a:t>
            </a:r>
            <a:endParaRPr lang="en-US" sz="5400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785856"/>
            <a:ext cx="116527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AMAN HONPI KA KIPAK HI</a:t>
            </a:r>
          </a:p>
        </p:txBody>
      </p:sp>
    </p:spTree>
    <p:extLst>
      <p:ext uri="{BB962C8B-B14F-4D97-AF65-F5344CB8AC3E}">
        <p14:creationId xmlns:p14="http://schemas.microsoft.com/office/powerpoint/2010/main" val="1067348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2047875"/>
            <a:ext cx="11418276" cy="3829050"/>
          </a:xfrm>
        </p:spPr>
        <p:txBody>
          <a:bodyPr>
            <a:normAutofit/>
          </a:bodyPr>
          <a:lstStyle/>
          <a:p>
            <a:r>
              <a:rPr lang="en-IN" sz="5400" i="1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pi,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pi!</a:t>
            </a:r>
          </a:p>
          <a:p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khut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hat in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pi hi;</a:t>
            </a:r>
          </a:p>
          <a:p>
            <a:r>
              <a:rPr lang="en-IN" sz="5400" i="1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zui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muanhuai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 ding,</a:t>
            </a:r>
          </a:p>
          <a:p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khut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hat 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pi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ziak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’.</a:t>
            </a:r>
            <a:endParaRPr lang="en-US" sz="5400" i="1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785856"/>
            <a:ext cx="116527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AMAN HONPI KA KIPAK HI</a:t>
            </a:r>
          </a:p>
        </p:txBody>
      </p:sp>
    </p:spTree>
    <p:extLst>
      <p:ext uri="{BB962C8B-B14F-4D97-AF65-F5344CB8AC3E}">
        <p14:creationId xmlns:p14="http://schemas.microsoft.com/office/powerpoint/2010/main" val="1106168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2047875"/>
            <a:ext cx="11418276" cy="3829050"/>
          </a:xfrm>
        </p:spPr>
        <p:txBody>
          <a:bodyPr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chia’n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ziak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gal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zoh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Sihnate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lau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nawnkei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Jordan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pi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ziak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in.</a:t>
            </a:r>
            <a:endParaRPr lang="en-US" sz="5400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785856"/>
            <a:ext cx="116527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AMAN HONPI KA KIPAK HI</a:t>
            </a:r>
          </a:p>
        </p:txBody>
      </p:sp>
    </p:spTree>
    <p:extLst>
      <p:ext uri="{BB962C8B-B14F-4D97-AF65-F5344CB8AC3E}">
        <p14:creationId xmlns:p14="http://schemas.microsoft.com/office/powerpoint/2010/main" val="750079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2047875"/>
            <a:ext cx="11418276" cy="3829050"/>
          </a:xfrm>
        </p:spPr>
        <p:txBody>
          <a:bodyPr>
            <a:normAutofit/>
          </a:bodyPr>
          <a:lstStyle/>
          <a:p>
            <a:r>
              <a:rPr lang="en-IN" sz="5400" i="1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pi,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pi!</a:t>
            </a:r>
          </a:p>
          <a:p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khut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hat in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pi hi;</a:t>
            </a:r>
          </a:p>
          <a:p>
            <a:r>
              <a:rPr lang="en-IN" sz="5400" i="1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zui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muanhuai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hi ding,</a:t>
            </a:r>
          </a:p>
          <a:p>
            <a:r>
              <a:rPr lang="en-IN" sz="5400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khut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hat a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A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 pi </a:t>
            </a:r>
            <a:r>
              <a:rPr lang="en-IN" sz="5400" i="1" dirty="0" err="1">
                <a:latin typeface="Vollkorn" pitchFamily="2" charset="0"/>
                <a:ea typeface="Vollkorn" pitchFamily="2" charset="0"/>
              </a:rPr>
              <a:t>ziak</a:t>
            </a:r>
            <a:r>
              <a:rPr lang="en-IN" sz="5400" i="1" dirty="0">
                <a:latin typeface="Vollkorn" pitchFamily="2" charset="0"/>
                <a:ea typeface="Vollkorn" pitchFamily="2" charset="0"/>
              </a:rPr>
              <a:t>’.</a:t>
            </a:r>
            <a:endParaRPr lang="en-US" sz="5400" i="1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785856"/>
            <a:ext cx="116527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AMAN HONPI KA KIPAK HI</a:t>
            </a:r>
          </a:p>
        </p:txBody>
      </p:sp>
    </p:spTree>
    <p:extLst>
      <p:ext uri="{BB962C8B-B14F-4D97-AF65-F5344CB8AC3E}">
        <p14:creationId xmlns:p14="http://schemas.microsoft.com/office/powerpoint/2010/main" val="74583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297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5</cp:revision>
  <dcterms:created xsi:type="dcterms:W3CDTF">2022-02-19T05:08:05Z</dcterms:created>
  <dcterms:modified xsi:type="dcterms:W3CDTF">2024-04-06T04:38:26Z</dcterms:modified>
</cp:coreProperties>
</file>