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lungmuanna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dim;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Koi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bangteng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AMAN HONPI KA KIPAK HI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/>
          </a:bodyPr>
          <a:lstStyle/>
          <a:p>
            <a:r>
              <a:rPr lang="en-IN" sz="54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pi,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pi!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hat in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 hi;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zui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muanhuai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hi ding,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hat 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’.</a:t>
            </a:r>
            <a:endParaRPr lang="en-US" sz="5400" i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AMAN HONPI KA KIPAK HI</a:t>
            </a:r>
          </a:p>
        </p:txBody>
      </p:sp>
    </p:spTree>
    <p:extLst>
      <p:ext uri="{BB962C8B-B14F-4D97-AF65-F5344CB8AC3E}">
        <p14:creationId xmlns:p14="http://schemas.microsoft.com/office/powerpoint/2010/main" val="396687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dah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luatna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bang ah,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Eden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Buaina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tuipi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hizongleh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AMAN HONPI KA KIPAK HI</a:t>
            </a:r>
          </a:p>
        </p:txBody>
      </p:sp>
    </p:spTree>
    <p:extLst>
      <p:ext uri="{BB962C8B-B14F-4D97-AF65-F5344CB8AC3E}">
        <p14:creationId xmlns:p14="http://schemas.microsoft.com/office/powerpoint/2010/main" val="220647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/>
          </a:bodyPr>
          <a:lstStyle/>
          <a:p>
            <a:r>
              <a:rPr lang="en-IN" sz="54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pi,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pi!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hat in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 hi;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zui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muanhuai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hi ding,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hat 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’.</a:t>
            </a:r>
            <a:endParaRPr lang="en-US" sz="5400" i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AMAN HONPI KA KIPAK HI</a:t>
            </a:r>
          </a:p>
        </p:txBody>
      </p:sp>
    </p:spTree>
    <p:extLst>
      <p:ext uri="{BB962C8B-B14F-4D97-AF65-F5344CB8AC3E}">
        <p14:creationId xmlns:p14="http://schemas.microsoft.com/office/powerpoint/2010/main" val="384195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Phunlou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hihhih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'.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AMAN HONPI KA KIPAK HI</a:t>
            </a:r>
          </a:p>
        </p:txBody>
      </p:sp>
    </p:spTree>
    <p:extLst>
      <p:ext uri="{BB962C8B-B14F-4D97-AF65-F5344CB8AC3E}">
        <p14:creationId xmlns:p14="http://schemas.microsoft.com/office/powerpoint/2010/main" val="1067348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/>
          </a:bodyPr>
          <a:lstStyle/>
          <a:p>
            <a:r>
              <a:rPr lang="en-IN" sz="54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pi,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pi!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hat in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 hi;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zui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muanhuai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hi ding,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hat 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’.</a:t>
            </a:r>
            <a:endParaRPr lang="en-US" sz="5400" i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AMAN HONPI KA KIPAK HI</a:t>
            </a:r>
          </a:p>
        </p:txBody>
      </p:sp>
    </p:spTree>
    <p:extLst>
      <p:ext uri="{BB962C8B-B14F-4D97-AF65-F5344CB8AC3E}">
        <p14:creationId xmlns:p14="http://schemas.microsoft.com/office/powerpoint/2010/main" val="110616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chia’n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gal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Sihnate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Jordan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in.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AMAN HONPI KA KIPAK HI</a:t>
            </a:r>
          </a:p>
        </p:txBody>
      </p:sp>
    </p:spTree>
    <p:extLst>
      <p:ext uri="{BB962C8B-B14F-4D97-AF65-F5344CB8AC3E}">
        <p14:creationId xmlns:p14="http://schemas.microsoft.com/office/powerpoint/2010/main" val="750079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/>
          </a:bodyPr>
          <a:lstStyle/>
          <a:p>
            <a:r>
              <a:rPr lang="en-IN" sz="54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pi,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pi!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hat in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 hi;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zui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muanhuai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hi ding,</a:t>
            </a:r>
          </a:p>
          <a:p>
            <a:r>
              <a:rPr lang="en-IN" sz="5400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hat a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i="1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5400" i="1" dirty="0">
                <a:latin typeface="Vollkorn" pitchFamily="2" charset="0"/>
                <a:ea typeface="Vollkorn" pitchFamily="2" charset="0"/>
              </a:rPr>
              <a:t>’.</a:t>
            </a:r>
            <a:endParaRPr lang="en-US" sz="5400" i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AMAN HONPI KA KIPAK HI</a:t>
            </a:r>
          </a:p>
        </p:txBody>
      </p:sp>
    </p:spTree>
    <p:extLst>
      <p:ext uri="{BB962C8B-B14F-4D97-AF65-F5344CB8AC3E}">
        <p14:creationId xmlns:p14="http://schemas.microsoft.com/office/powerpoint/2010/main" val="74583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297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2022-02-19T05:08:05Z</dcterms:created>
  <dcterms:modified xsi:type="dcterms:W3CDTF">2024-04-06T04:38:26Z</dcterms:modified>
</cp:coreProperties>
</file>