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9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0" y="406041"/>
            <a:ext cx="119166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MANGTUTPHAH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E69437E-C6D1-A840-B0F4-CB2F73C4ADD6}"/>
              </a:ext>
            </a:extLst>
          </p:cNvPr>
          <p:cNvSpPr txBox="1"/>
          <p:nvPr/>
        </p:nvSpPr>
        <p:spPr>
          <a:xfrm>
            <a:off x="111526" y="1267815"/>
            <a:ext cx="119166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204)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9269" y="1976846"/>
            <a:ext cx="11051177" cy="4014652"/>
          </a:xfrm>
        </p:spPr>
        <p:txBody>
          <a:bodyPr anchor="ctr">
            <a:normAutofit/>
          </a:bodyPr>
          <a:lstStyle/>
          <a:p>
            <a:pPr algn="l"/>
            <a:r>
              <a:rPr lang="en-IN" sz="40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mangtutphah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Na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manglukhu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nusia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N’ong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pailai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Hizong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Bethlehem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innsung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awnglou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000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misiangthou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N’ong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pianna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ding'.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0" y="406041"/>
            <a:ext cx="119166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MANGTUTPHAH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9269" y="1976846"/>
            <a:ext cx="11051177" cy="4014652"/>
          </a:xfrm>
        </p:spPr>
        <p:txBody>
          <a:bodyPr anchor="ctr">
            <a:normAutofit/>
          </a:bodyPr>
          <a:lstStyle/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lung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N’ong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sap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lung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aw,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N’ong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sap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261967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0" y="406041"/>
            <a:ext cx="119166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MANGTUTPHAH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9269" y="1976846"/>
            <a:ext cx="11051177" cy="4014652"/>
          </a:xfrm>
        </p:spPr>
        <p:txBody>
          <a:bodyPr anchor="ctr">
            <a:normAutofit/>
          </a:bodyPr>
          <a:lstStyle/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 aw,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lung,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 aw,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om.</a:t>
            </a:r>
            <a:endParaRPr lang="en-IN" sz="48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68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0" y="406041"/>
            <a:ext cx="119166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MANGTUTPHAH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E69437E-C6D1-A840-B0F4-CB2F73C4ADD6}"/>
              </a:ext>
            </a:extLst>
          </p:cNvPr>
          <p:cNvSpPr txBox="1"/>
          <p:nvPr/>
        </p:nvSpPr>
        <p:spPr>
          <a:xfrm>
            <a:off x="111526" y="1267815"/>
            <a:ext cx="119166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204)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9269" y="1976846"/>
            <a:ext cx="11051177" cy="4014652"/>
          </a:xfrm>
        </p:spPr>
        <p:txBody>
          <a:bodyPr anchor="ctr">
            <a:normAutofit/>
          </a:bodyPr>
          <a:lstStyle/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Angelte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lasak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vanmun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thawn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e,</a:t>
            </a:r>
          </a:p>
          <a:p>
            <a:pPr algn="l"/>
            <a:r>
              <a:rPr lang="en-IN" sz="40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thupiakte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phuanlai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un;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Hizong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aw,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niampen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N’ong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Kingaihneuna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niam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penpen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37598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0" y="406041"/>
            <a:ext cx="119166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MANGTUTPHAH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9269" y="1976846"/>
            <a:ext cx="11051177" cy="4014652"/>
          </a:xfrm>
        </p:spPr>
        <p:txBody>
          <a:bodyPr anchor="ctr">
            <a:normAutofit/>
          </a:bodyPr>
          <a:lstStyle/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 aw,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lung,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 aw,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om.</a:t>
            </a:r>
            <a:endParaRPr lang="en-IN" sz="48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41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0" y="406041"/>
            <a:ext cx="119166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MANGTUTPHAH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E69437E-C6D1-A840-B0F4-CB2F73C4ADD6}"/>
              </a:ext>
            </a:extLst>
          </p:cNvPr>
          <p:cNvSpPr txBox="1"/>
          <p:nvPr/>
        </p:nvSpPr>
        <p:spPr>
          <a:xfrm>
            <a:off x="111526" y="1267815"/>
            <a:ext cx="119166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204)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9269" y="1976846"/>
            <a:ext cx="11051177" cy="4014652"/>
          </a:xfrm>
        </p:spPr>
        <p:txBody>
          <a:bodyPr anchor="ctr">
            <a:normAutofit/>
          </a:bodyPr>
          <a:lstStyle/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Sihalte'n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vasate'n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bu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singlim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liap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lak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pPr algn="l"/>
            <a:r>
              <a:rPr lang="en-IN" sz="4000" dirty="0">
                <a:latin typeface="Vollkorn" pitchFamily="2" charset="0"/>
                <a:ea typeface="Vollkorn" pitchFamily="2" charset="0"/>
              </a:rPr>
              <a:t>Hi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Nang,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' Tapa,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zalna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gankuang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Galili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ah gam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daidam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ah.</a:t>
            </a:r>
          </a:p>
        </p:txBody>
      </p:sp>
    </p:spTree>
    <p:extLst>
      <p:ext uri="{BB962C8B-B14F-4D97-AF65-F5344CB8AC3E}">
        <p14:creationId xmlns:p14="http://schemas.microsoft.com/office/powerpoint/2010/main" val="176090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0" y="406041"/>
            <a:ext cx="119166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MANGTUTPHAH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9269" y="1976846"/>
            <a:ext cx="11051177" cy="4014652"/>
          </a:xfrm>
        </p:spPr>
        <p:txBody>
          <a:bodyPr anchor="ctr">
            <a:normAutofit/>
          </a:bodyPr>
          <a:lstStyle/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 aw,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lung,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 aw,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om.</a:t>
            </a:r>
            <a:endParaRPr lang="en-IN" sz="48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6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0" y="406041"/>
            <a:ext cx="119166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MANGTUTPHAH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E69437E-C6D1-A840-B0F4-CB2F73C4ADD6}"/>
              </a:ext>
            </a:extLst>
          </p:cNvPr>
          <p:cNvSpPr txBox="1"/>
          <p:nvPr/>
        </p:nvSpPr>
        <p:spPr>
          <a:xfrm>
            <a:off x="111526" y="1267815"/>
            <a:ext cx="119166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204)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9269" y="1976846"/>
            <a:ext cx="11051177" cy="4014652"/>
          </a:xfrm>
        </p:spPr>
        <p:txBody>
          <a:bodyPr anchor="ctr">
            <a:normAutofit/>
          </a:bodyPr>
          <a:lstStyle/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chia,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aw,</a:t>
            </a:r>
          </a:p>
          <a:p>
            <a:pPr algn="l"/>
            <a:r>
              <a:rPr lang="en-IN" sz="4000" dirty="0">
                <a:latin typeface="Vollkorn" pitchFamily="2" charset="0"/>
                <a:ea typeface="Vollkorn" pitchFamily="2" charset="0"/>
              </a:rPr>
              <a:t>Na mite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salsuahna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bawl in;</a:t>
            </a:r>
          </a:p>
          <a:p>
            <a:pPr algn="l"/>
            <a:r>
              <a:rPr lang="en-IN" sz="4000" dirty="0">
                <a:latin typeface="Vollkorn" pitchFamily="2" charset="0"/>
                <a:ea typeface="Vollkorn" pitchFamily="2" charset="0"/>
              </a:rPr>
              <a:t>Hi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simmoh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chia,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linglukhu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ah Nang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pi uh.</a:t>
            </a:r>
          </a:p>
        </p:txBody>
      </p:sp>
    </p:spTree>
    <p:extLst>
      <p:ext uri="{BB962C8B-B14F-4D97-AF65-F5344CB8AC3E}">
        <p14:creationId xmlns:p14="http://schemas.microsoft.com/office/powerpoint/2010/main" val="100174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0" y="406041"/>
            <a:ext cx="119166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MANGTUTPHAH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9269" y="1976846"/>
            <a:ext cx="11051177" cy="4014652"/>
          </a:xfrm>
        </p:spPr>
        <p:txBody>
          <a:bodyPr anchor="ctr">
            <a:normAutofit/>
          </a:bodyPr>
          <a:lstStyle/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 aw,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lung,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Nangma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 aw,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Nangma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5297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0" y="406041"/>
            <a:ext cx="119166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MANGTUTPHAH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E69437E-C6D1-A840-B0F4-CB2F73C4ADD6}"/>
              </a:ext>
            </a:extLst>
          </p:cNvPr>
          <p:cNvSpPr txBox="1"/>
          <p:nvPr/>
        </p:nvSpPr>
        <p:spPr>
          <a:xfrm>
            <a:off x="111526" y="1267815"/>
            <a:ext cx="119166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204)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9269" y="1976846"/>
            <a:ext cx="11051177" cy="4014652"/>
          </a:xfrm>
        </p:spPr>
        <p:txBody>
          <a:bodyPr anchor="ctr">
            <a:normAutofit/>
          </a:bodyPr>
          <a:lstStyle/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zaila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sak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mualchih-gamchih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thawn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Vualzou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 Nang Na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';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sapna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aw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e, aw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000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kiang'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chi'n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112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392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8</cp:revision>
  <dcterms:created xsi:type="dcterms:W3CDTF">2022-02-19T05:08:05Z</dcterms:created>
  <dcterms:modified xsi:type="dcterms:W3CDTF">2024-04-06T04:27:43Z</dcterms:modified>
</cp:coreProperties>
</file>