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709"/>
  </p:normalViewPr>
  <p:slideViewPr>
    <p:cSldViewPr snapToGrid="0" snapToObjects="1">
      <p:cViewPr varScale="1">
        <p:scale>
          <a:sx n="109" d="100"/>
          <a:sy n="109" d="100"/>
        </p:scale>
        <p:origin x="5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898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618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356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273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787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762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146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982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215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892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831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193BA-96F7-AA42-A448-A2E282143AD3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373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0" y="406041"/>
            <a:ext cx="1191669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NA MANGTUTPHAH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BE69437E-C6D1-A840-B0F4-CB2F73C4ADD6}"/>
              </a:ext>
            </a:extLst>
          </p:cNvPr>
          <p:cNvSpPr txBox="1"/>
          <p:nvPr/>
        </p:nvSpPr>
        <p:spPr>
          <a:xfrm>
            <a:off x="111526" y="1267815"/>
            <a:ext cx="1191669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204)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679269" y="1976846"/>
            <a:ext cx="11051177" cy="4014652"/>
          </a:xfrm>
        </p:spPr>
        <p:txBody>
          <a:bodyPr anchor="ctr">
            <a:normAutofit/>
          </a:bodyPr>
          <a:lstStyle/>
          <a:p>
            <a:pPr algn="l"/>
            <a:r>
              <a:rPr lang="en-IN" sz="4000" dirty="0">
                <a:latin typeface="Vollkorn" pitchFamily="2" charset="0"/>
                <a:ea typeface="Vollkorn" pitchFamily="2" charset="0"/>
              </a:rPr>
              <a:t>Na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mangtutphah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Na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manglukhu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N’on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nusia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000" dirty="0" err="1">
                <a:latin typeface="Vollkorn" pitchFamily="2" charset="0"/>
                <a:ea typeface="Vollkorn" pitchFamily="2" charset="0"/>
              </a:rPr>
              <a:t>Leitung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kei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dia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N’ong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pailai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in;</a:t>
            </a:r>
          </a:p>
          <a:p>
            <a:pPr algn="l"/>
            <a:r>
              <a:rPr lang="en-IN" sz="4000" dirty="0" err="1">
                <a:latin typeface="Vollkorn" pitchFamily="2" charset="0"/>
                <a:ea typeface="Vollkorn" pitchFamily="2" charset="0"/>
              </a:rPr>
              <a:t>Hizong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Bethlehem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innsung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mun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awnglou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000" dirty="0">
                <a:latin typeface="Vollkorn" pitchFamily="2" charset="0"/>
                <a:ea typeface="Vollkorn" pitchFamily="2" charset="0"/>
              </a:rPr>
              <a:t>Nang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misiangthou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N’ong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pianna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ding'.</a:t>
            </a:r>
          </a:p>
        </p:txBody>
      </p:sp>
    </p:spTree>
    <p:extLst>
      <p:ext uri="{BB962C8B-B14F-4D97-AF65-F5344CB8AC3E}">
        <p14:creationId xmlns:p14="http://schemas.microsoft.com/office/powerpoint/2010/main" val="41999113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0" y="406041"/>
            <a:ext cx="1191669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NA MANGTUTPHAH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679269" y="1976846"/>
            <a:ext cx="11051177" cy="4014652"/>
          </a:xfrm>
        </p:spPr>
        <p:txBody>
          <a:bodyPr anchor="ctr">
            <a:normAutofit/>
          </a:bodyPr>
          <a:lstStyle/>
          <a:p>
            <a:r>
              <a:rPr lang="en-IN" sz="4800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lung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nuam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ding,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800" i="1" dirty="0">
                <a:latin typeface="Vollkorn" pitchFamily="2" charset="0"/>
                <a:ea typeface="Vollkorn" pitchFamily="2" charset="0"/>
              </a:rPr>
              <a:t>Hong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pai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kei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N’ong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sap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chiang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in;</a:t>
            </a:r>
          </a:p>
          <a:p>
            <a:r>
              <a:rPr lang="en-IN" sz="4800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lung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nuam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ding,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aw,</a:t>
            </a:r>
          </a:p>
          <a:p>
            <a:r>
              <a:rPr lang="en-IN" sz="4800" i="1" dirty="0">
                <a:latin typeface="Vollkorn" pitchFamily="2" charset="0"/>
                <a:ea typeface="Vollkorn" pitchFamily="2" charset="0"/>
              </a:rPr>
              <a:t>Hong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pai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kei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N’ong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sap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chiang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in.</a:t>
            </a:r>
          </a:p>
        </p:txBody>
      </p:sp>
    </p:spTree>
    <p:extLst>
      <p:ext uri="{BB962C8B-B14F-4D97-AF65-F5344CB8AC3E}">
        <p14:creationId xmlns:p14="http://schemas.microsoft.com/office/powerpoint/2010/main" val="2619674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0" y="406041"/>
            <a:ext cx="1191669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NA MANGTUTPHAH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679269" y="1976846"/>
            <a:ext cx="11051177" cy="4014652"/>
          </a:xfrm>
        </p:spPr>
        <p:txBody>
          <a:bodyPr anchor="ctr">
            <a:normAutofit/>
          </a:bodyPr>
          <a:lstStyle/>
          <a:p>
            <a:r>
              <a:rPr lang="en-IN" sz="4800" i="1" dirty="0">
                <a:latin typeface="Vollkorn" pitchFamily="2" charset="0"/>
                <a:ea typeface="Vollkorn" pitchFamily="2" charset="0"/>
              </a:rPr>
              <a:t>Hong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luah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in aw,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lung,</a:t>
            </a:r>
          </a:p>
          <a:p>
            <a:r>
              <a:rPr lang="en-IN" sz="4800" i="1" dirty="0">
                <a:latin typeface="Vollkorn" pitchFamily="2" charset="0"/>
                <a:ea typeface="Vollkorn" pitchFamily="2" charset="0"/>
              </a:rPr>
              <a:t>Nang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di'n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lungsung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mun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om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;</a:t>
            </a:r>
          </a:p>
          <a:p>
            <a:r>
              <a:rPr lang="en-IN" sz="4800" i="1" dirty="0">
                <a:latin typeface="Vollkorn" pitchFamily="2" charset="0"/>
                <a:ea typeface="Vollkorn" pitchFamily="2" charset="0"/>
              </a:rPr>
              <a:t>Hong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luah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in aw,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lungsung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!</a:t>
            </a:r>
          </a:p>
          <a:p>
            <a:r>
              <a:rPr lang="en-IN" sz="4800" i="1" dirty="0">
                <a:latin typeface="Vollkorn" pitchFamily="2" charset="0"/>
                <a:ea typeface="Vollkorn" pitchFamily="2" charset="0"/>
              </a:rPr>
              <a:t>Nang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di'n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lungsung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mun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om.</a:t>
            </a:r>
            <a:endParaRPr lang="en-IN" sz="4800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468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0" y="406041"/>
            <a:ext cx="1191669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NA MANGTUTPHAH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BE69437E-C6D1-A840-B0F4-CB2F73C4ADD6}"/>
              </a:ext>
            </a:extLst>
          </p:cNvPr>
          <p:cNvSpPr txBox="1"/>
          <p:nvPr/>
        </p:nvSpPr>
        <p:spPr>
          <a:xfrm>
            <a:off x="111526" y="1267815"/>
            <a:ext cx="1191669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204)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679269" y="1976846"/>
            <a:ext cx="11051177" cy="4014652"/>
          </a:xfrm>
        </p:spPr>
        <p:txBody>
          <a:bodyPr anchor="ctr">
            <a:normAutofit/>
          </a:bodyPr>
          <a:lstStyle/>
          <a:p>
            <a:pPr algn="l"/>
            <a:r>
              <a:rPr lang="en-IN" sz="4000" dirty="0" err="1">
                <a:latin typeface="Vollkorn" pitchFamily="2" charset="0"/>
                <a:ea typeface="Vollkorn" pitchFamily="2" charset="0"/>
              </a:rPr>
              <a:t>Angelte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lasak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vanmun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thupi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thawn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e,</a:t>
            </a:r>
          </a:p>
          <a:p>
            <a:pPr algn="l"/>
            <a:r>
              <a:rPr lang="en-IN" sz="4000" dirty="0">
                <a:latin typeface="Vollkorn" pitchFamily="2" charset="0"/>
                <a:ea typeface="Vollkorn" pitchFamily="2" charset="0"/>
              </a:rPr>
              <a:t>Na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mang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’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thupiakte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phuanlai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un;</a:t>
            </a:r>
          </a:p>
          <a:p>
            <a:pPr algn="l"/>
            <a:r>
              <a:rPr lang="en-IN" sz="4000" dirty="0" err="1">
                <a:latin typeface="Vollkorn" pitchFamily="2" charset="0"/>
                <a:ea typeface="Vollkorn" pitchFamily="2" charset="0"/>
              </a:rPr>
              <a:t>Hizong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aw,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mun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niampen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N’ong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piang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000" dirty="0" err="1">
                <a:latin typeface="Vollkorn" pitchFamily="2" charset="0"/>
                <a:ea typeface="Vollkorn" pitchFamily="2" charset="0"/>
              </a:rPr>
              <a:t>Kingaihneuna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niam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penpen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in.</a:t>
            </a:r>
          </a:p>
        </p:txBody>
      </p:sp>
    </p:spTree>
    <p:extLst>
      <p:ext uri="{BB962C8B-B14F-4D97-AF65-F5344CB8AC3E}">
        <p14:creationId xmlns:p14="http://schemas.microsoft.com/office/powerpoint/2010/main" val="375986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0" y="406041"/>
            <a:ext cx="1191669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NA MANGTUTPHAH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679269" y="1976846"/>
            <a:ext cx="11051177" cy="4014652"/>
          </a:xfrm>
        </p:spPr>
        <p:txBody>
          <a:bodyPr anchor="ctr">
            <a:normAutofit/>
          </a:bodyPr>
          <a:lstStyle/>
          <a:p>
            <a:r>
              <a:rPr lang="en-IN" sz="4800" i="1" dirty="0">
                <a:latin typeface="Vollkorn" pitchFamily="2" charset="0"/>
                <a:ea typeface="Vollkorn" pitchFamily="2" charset="0"/>
              </a:rPr>
              <a:t>Hong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luah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in aw,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lung,</a:t>
            </a:r>
          </a:p>
          <a:p>
            <a:r>
              <a:rPr lang="en-IN" sz="4800" i="1" dirty="0">
                <a:latin typeface="Vollkorn" pitchFamily="2" charset="0"/>
                <a:ea typeface="Vollkorn" pitchFamily="2" charset="0"/>
              </a:rPr>
              <a:t>Nang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di'n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lungsung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mun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om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;</a:t>
            </a:r>
          </a:p>
          <a:p>
            <a:r>
              <a:rPr lang="en-IN" sz="4800" i="1" dirty="0">
                <a:latin typeface="Vollkorn" pitchFamily="2" charset="0"/>
                <a:ea typeface="Vollkorn" pitchFamily="2" charset="0"/>
              </a:rPr>
              <a:t>Hong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luah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in aw,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lungsung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!</a:t>
            </a:r>
          </a:p>
          <a:p>
            <a:r>
              <a:rPr lang="en-IN" sz="4800" i="1" dirty="0">
                <a:latin typeface="Vollkorn" pitchFamily="2" charset="0"/>
                <a:ea typeface="Vollkorn" pitchFamily="2" charset="0"/>
              </a:rPr>
              <a:t>Nang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di'n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lungsung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mun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om.</a:t>
            </a:r>
            <a:endParaRPr lang="en-IN" sz="4800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5416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0" y="406041"/>
            <a:ext cx="1191669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NA MANGTUTPHAH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BE69437E-C6D1-A840-B0F4-CB2F73C4ADD6}"/>
              </a:ext>
            </a:extLst>
          </p:cNvPr>
          <p:cNvSpPr txBox="1"/>
          <p:nvPr/>
        </p:nvSpPr>
        <p:spPr>
          <a:xfrm>
            <a:off x="111526" y="1267815"/>
            <a:ext cx="1191669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204)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679269" y="1976846"/>
            <a:ext cx="11051177" cy="4014652"/>
          </a:xfrm>
        </p:spPr>
        <p:txBody>
          <a:bodyPr anchor="ctr">
            <a:normAutofit/>
          </a:bodyPr>
          <a:lstStyle/>
          <a:p>
            <a:pPr algn="l"/>
            <a:r>
              <a:rPr lang="en-IN" sz="4000" dirty="0" err="1">
                <a:latin typeface="Vollkorn" pitchFamily="2" charset="0"/>
                <a:ea typeface="Vollkorn" pitchFamily="2" charset="0"/>
              </a:rPr>
              <a:t>Sihalte'n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bukna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nei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vasate'n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zong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bu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nei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000" dirty="0" err="1">
                <a:latin typeface="Vollkorn" pitchFamily="2" charset="0"/>
                <a:ea typeface="Vollkorn" pitchFamily="2" charset="0"/>
              </a:rPr>
              <a:t>Nuai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simlei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singlim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liap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lak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ah;</a:t>
            </a:r>
          </a:p>
          <a:p>
            <a:pPr algn="l"/>
            <a:r>
              <a:rPr lang="en-IN" sz="4000" dirty="0">
                <a:latin typeface="Vollkorn" pitchFamily="2" charset="0"/>
                <a:ea typeface="Vollkorn" pitchFamily="2" charset="0"/>
              </a:rPr>
              <a:t>Hi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zong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Nang,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Pathian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' Tapa,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zalna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gankuang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000" dirty="0" err="1">
                <a:latin typeface="Vollkorn" pitchFamily="2" charset="0"/>
                <a:ea typeface="Vollkorn" pitchFamily="2" charset="0"/>
              </a:rPr>
              <a:t>Galili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ah gam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daidam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ah.</a:t>
            </a:r>
          </a:p>
        </p:txBody>
      </p:sp>
    </p:spTree>
    <p:extLst>
      <p:ext uri="{BB962C8B-B14F-4D97-AF65-F5344CB8AC3E}">
        <p14:creationId xmlns:p14="http://schemas.microsoft.com/office/powerpoint/2010/main" val="1760907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0" y="406041"/>
            <a:ext cx="1191669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NA MANGTUTPHAH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679269" y="1976846"/>
            <a:ext cx="11051177" cy="4014652"/>
          </a:xfrm>
        </p:spPr>
        <p:txBody>
          <a:bodyPr anchor="ctr">
            <a:normAutofit/>
          </a:bodyPr>
          <a:lstStyle/>
          <a:p>
            <a:r>
              <a:rPr lang="en-IN" sz="4800" i="1" dirty="0">
                <a:latin typeface="Vollkorn" pitchFamily="2" charset="0"/>
                <a:ea typeface="Vollkorn" pitchFamily="2" charset="0"/>
              </a:rPr>
              <a:t>Hong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luah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in aw,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lung,</a:t>
            </a:r>
          </a:p>
          <a:p>
            <a:r>
              <a:rPr lang="en-IN" sz="4800" i="1" dirty="0">
                <a:latin typeface="Vollkorn" pitchFamily="2" charset="0"/>
                <a:ea typeface="Vollkorn" pitchFamily="2" charset="0"/>
              </a:rPr>
              <a:t>Nang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di'n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lungsung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mun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om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;</a:t>
            </a:r>
          </a:p>
          <a:p>
            <a:r>
              <a:rPr lang="en-IN" sz="4800" i="1" dirty="0">
                <a:latin typeface="Vollkorn" pitchFamily="2" charset="0"/>
                <a:ea typeface="Vollkorn" pitchFamily="2" charset="0"/>
              </a:rPr>
              <a:t>Hong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luah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in aw,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lungsung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!</a:t>
            </a:r>
          </a:p>
          <a:p>
            <a:r>
              <a:rPr lang="en-IN" sz="4800" i="1" dirty="0">
                <a:latin typeface="Vollkorn" pitchFamily="2" charset="0"/>
                <a:ea typeface="Vollkorn" pitchFamily="2" charset="0"/>
              </a:rPr>
              <a:t>Nang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di'n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lungsung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mun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om.</a:t>
            </a:r>
            <a:endParaRPr lang="en-IN" sz="4800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91683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0" y="406041"/>
            <a:ext cx="1191669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NA MANGTUTPHAH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BE69437E-C6D1-A840-B0F4-CB2F73C4ADD6}"/>
              </a:ext>
            </a:extLst>
          </p:cNvPr>
          <p:cNvSpPr txBox="1"/>
          <p:nvPr/>
        </p:nvSpPr>
        <p:spPr>
          <a:xfrm>
            <a:off x="111526" y="1267815"/>
            <a:ext cx="1191669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204)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679269" y="1976846"/>
            <a:ext cx="11051177" cy="4014652"/>
          </a:xfrm>
        </p:spPr>
        <p:txBody>
          <a:bodyPr anchor="ctr">
            <a:normAutofit/>
          </a:bodyPr>
          <a:lstStyle/>
          <a:p>
            <a:pPr algn="l"/>
            <a:r>
              <a:rPr lang="en-IN" sz="4000" dirty="0" err="1">
                <a:latin typeface="Vollkorn" pitchFamily="2" charset="0"/>
                <a:ea typeface="Vollkorn" pitchFamily="2" charset="0"/>
              </a:rPr>
              <a:t>Hinna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thu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toh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pai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chia,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Pathian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aw,</a:t>
            </a:r>
          </a:p>
          <a:p>
            <a:pPr algn="l"/>
            <a:r>
              <a:rPr lang="en-IN" sz="4000" dirty="0">
                <a:latin typeface="Vollkorn" pitchFamily="2" charset="0"/>
                <a:ea typeface="Vollkorn" pitchFamily="2" charset="0"/>
              </a:rPr>
              <a:t>Na mite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dia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salsuahna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bawl in;</a:t>
            </a:r>
          </a:p>
          <a:p>
            <a:pPr algn="l"/>
            <a:r>
              <a:rPr lang="en-IN" sz="4000" dirty="0">
                <a:latin typeface="Vollkorn" pitchFamily="2" charset="0"/>
                <a:ea typeface="Vollkorn" pitchFamily="2" charset="0"/>
              </a:rPr>
              <a:t>Hi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zong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simmoh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om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chia,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linglukhu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toh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000" dirty="0" err="1">
                <a:latin typeface="Vollkorn" pitchFamily="2" charset="0"/>
                <a:ea typeface="Vollkorn" pitchFamily="2" charset="0"/>
              </a:rPr>
              <a:t>Kalvari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ah Nang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pi uh.</a:t>
            </a:r>
          </a:p>
        </p:txBody>
      </p:sp>
    </p:spTree>
    <p:extLst>
      <p:ext uri="{BB962C8B-B14F-4D97-AF65-F5344CB8AC3E}">
        <p14:creationId xmlns:p14="http://schemas.microsoft.com/office/powerpoint/2010/main" val="10017447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0" y="406041"/>
            <a:ext cx="1191669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NA MANGTUTPHAH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679269" y="1976846"/>
            <a:ext cx="11051177" cy="4014652"/>
          </a:xfrm>
        </p:spPr>
        <p:txBody>
          <a:bodyPr anchor="ctr">
            <a:normAutofit/>
          </a:bodyPr>
          <a:lstStyle/>
          <a:p>
            <a:r>
              <a:rPr lang="en-IN" sz="4800" i="1" dirty="0">
                <a:latin typeface="Vollkorn" pitchFamily="2" charset="0"/>
                <a:ea typeface="Vollkorn" pitchFamily="2" charset="0"/>
              </a:rPr>
              <a:t>Hong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luah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in aw,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lung,</a:t>
            </a:r>
          </a:p>
          <a:p>
            <a:r>
              <a:rPr lang="en-IN" sz="4800" i="1" dirty="0" err="1">
                <a:latin typeface="Vollkorn" pitchFamily="2" charset="0"/>
                <a:ea typeface="Vollkorn" pitchFamily="2" charset="0"/>
              </a:rPr>
              <a:t>Nangma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'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khros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kia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ahi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suan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;</a:t>
            </a:r>
          </a:p>
          <a:p>
            <a:r>
              <a:rPr lang="en-IN" sz="4800" i="1" dirty="0">
                <a:latin typeface="Vollkorn" pitchFamily="2" charset="0"/>
                <a:ea typeface="Vollkorn" pitchFamily="2" charset="0"/>
              </a:rPr>
              <a:t>Hong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luah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in aw,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lungsung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!</a:t>
            </a:r>
          </a:p>
          <a:p>
            <a:r>
              <a:rPr lang="en-IN" sz="4800" i="1" dirty="0" err="1">
                <a:latin typeface="Vollkorn" pitchFamily="2" charset="0"/>
                <a:ea typeface="Vollkorn" pitchFamily="2" charset="0"/>
              </a:rPr>
              <a:t>Nangma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'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khros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kia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ahi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suan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152973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0" y="406041"/>
            <a:ext cx="1191669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NA MANGTUTPHAH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BE69437E-C6D1-A840-B0F4-CB2F73C4ADD6}"/>
              </a:ext>
            </a:extLst>
          </p:cNvPr>
          <p:cNvSpPr txBox="1"/>
          <p:nvPr/>
        </p:nvSpPr>
        <p:spPr>
          <a:xfrm>
            <a:off x="111526" y="1267815"/>
            <a:ext cx="1191669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204)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679269" y="1976846"/>
            <a:ext cx="11051177" cy="4014652"/>
          </a:xfrm>
        </p:spPr>
        <p:txBody>
          <a:bodyPr anchor="ctr">
            <a:normAutofit/>
          </a:bodyPr>
          <a:lstStyle/>
          <a:p>
            <a:pPr algn="l"/>
            <a:r>
              <a:rPr lang="en-IN" sz="4000" dirty="0" err="1">
                <a:latin typeface="Vollkorn" pitchFamily="2" charset="0"/>
                <a:ea typeface="Vollkorn" pitchFamily="2" charset="0"/>
              </a:rPr>
              <a:t>Thangvan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zaila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sak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chiang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'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mualchih-gamchih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thawn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ding,</a:t>
            </a:r>
          </a:p>
          <a:p>
            <a:pPr algn="l"/>
            <a:r>
              <a:rPr lang="en-IN" sz="4000" dirty="0" err="1">
                <a:latin typeface="Vollkorn" pitchFamily="2" charset="0"/>
                <a:ea typeface="Vollkorn" pitchFamily="2" charset="0"/>
              </a:rPr>
              <a:t>Vualzou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a Nang Na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pai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nawn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chiang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';</a:t>
            </a:r>
          </a:p>
          <a:p>
            <a:pPr algn="l"/>
            <a:r>
              <a:rPr lang="en-IN" sz="4000" dirty="0" err="1">
                <a:latin typeface="Vollkorn" pitchFamily="2" charset="0"/>
                <a:ea typeface="Vollkorn" pitchFamily="2" charset="0"/>
              </a:rPr>
              <a:t>N’on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sapna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aw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za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ni’ng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e, aw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000" dirty="0">
                <a:latin typeface="Vollkorn" pitchFamily="2" charset="0"/>
                <a:ea typeface="Vollkorn" pitchFamily="2" charset="0"/>
              </a:rPr>
              <a:t>Nang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di'n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kiang'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mun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om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chi'n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511239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</TotalTime>
  <Words>392</Words>
  <Application>Microsoft Office PowerPoint</Application>
  <PresentationFormat>Widescreen</PresentationFormat>
  <Paragraphs>55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Summinlun Vualnam</dc:creator>
  <cp:lastModifiedBy>Microsoft account</cp:lastModifiedBy>
  <cp:revision>8</cp:revision>
  <dcterms:created xsi:type="dcterms:W3CDTF">2022-02-19T05:08:05Z</dcterms:created>
  <dcterms:modified xsi:type="dcterms:W3CDTF">2024-04-06T04:27:43Z</dcterms:modified>
</cp:coreProperties>
</file>