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KUAN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IN, </a:t>
            </a:r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SEM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</a:t>
            </a:r>
            <a:endParaRPr lang="en-US" sz="53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20203" y="2389961"/>
            <a:ext cx="1195159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 in, sem in, kizangbei in,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pahna Pa' deihlam nasep;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 hi, heutupa paina lam,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nasempa'n zuilou ding hiam?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D162C8-DE1C-5D4C-B5F7-8C90ACAEBE3D}"/>
              </a:ext>
            </a:extLst>
          </p:cNvPr>
          <p:cNvSpPr txBox="1"/>
          <p:nvPr/>
        </p:nvSpPr>
        <p:spPr>
          <a:xfrm>
            <a:off x="120202" y="1547110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199)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KUAN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IN, </a:t>
            </a:r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SEM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</a:t>
            </a:r>
            <a:endParaRPr lang="en-US" sz="53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20203" y="2389961"/>
            <a:ext cx="1195159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 in, sem in, athawn hilou,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a manna van’ punna hi;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Mihing in hon pakta lou zong,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Heutupa'n hon pakta mahmah.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76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KUAN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IN, </a:t>
            </a:r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SEM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</a:t>
            </a:r>
            <a:endParaRPr lang="en-US" sz="53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20203" y="2389961"/>
            <a:ext cx="1195159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 in, sem in, a hoih zou hi,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 hon pahtak ngal aleh;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Thumang hon kipahsak ngalleh,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dia na sep thawnlou hi.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0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KUAN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IN, </a:t>
            </a:r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SEM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</a:t>
            </a:r>
            <a:endParaRPr lang="en-US" sz="53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20202" y="1998076"/>
            <a:ext cx="118313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 in, sem in, sun ahih lai',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 zanmial pai mengmeng hi;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Zawntatna paaikhia'n, thanuam in,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Khamangthangte vabang man in.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0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KUAN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IN, </a:t>
            </a:r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SEM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</a:t>
            </a:r>
            <a:endParaRPr lang="en-US" sz="53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20202" y="1998076"/>
            <a:ext cx="118313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kiang khuamial ah mi si hi,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Han ah nem ding lamet bei in;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Meisel la in taanvaksuak in,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Mialsahpen vaksak ding meivak.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2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KUAN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IN, </a:t>
            </a:r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SEM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</a:t>
            </a:r>
            <a:endParaRPr lang="en-US" sz="53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20202" y="1998076"/>
            <a:ext cx="118313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Sem zel in, bahke’n, thuum kawm in,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 lamhaih man ding in pil in;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 lamlian ah kuankhia in,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vakmang hon pilutkhial ke’n.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34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KUAN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IN, </a:t>
            </a:r>
            <a:r>
              <a:rPr lang="en-US" sz="53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SEM</a:t>
            </a:r>
            <a:r>
              <a:rPr lang="en-US" sz="53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IN</a:t>
            </a:r>
            <a:endParaRPr lang="en-US" sz="53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20202" y="1998076"/>
            <a:ext cx="118313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Sem in, na nasep ah nuam in,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Semgim di'n khawl, vakvai di'n inn;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Mouneipa' aw na za pah ding,</a:t>
            </a:r>
          </a:p>
          <a:p>
            <a:pPr algn="ctr"/>
            <a:r>
              <a:rPr lang="pt-BR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Zanlai' kikou, “Ngai in, K’ong pai.”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44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268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KUAN IN, SEM IN</vt:lpstr>
      <vt:lpstr>KUAN IN, SEM IN</vt:lpstr>
      <vt:lpstr>KUAN IN, SEM IN</vt:lpstr>
      <vt:lpstr>KUAN IN, SEM IN</vt:lpstr>
      <vt:lpstr>KUAN IN, SEM IN</vt:lpstr>
      <vt:lpstr>KUAN IN, SEM IN</vt:lpstr>
      <vt:lpstr>KUAN IN, SEM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8</cp:revision>
  <dcterms:created xsi:type="dcterms:W3CDTF">2022-11-04T11:26:29Z</dcterms:created>
  <dcterms:modified xsi:type="dcterms:W3CDTF">2024-04-05T14:26:00Z</dcterms:modified>
</cp:coreProperties>
</file>