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0CC7-F13F-354A-88F8-6AA04BA59F62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73EB-0781-0748-9265-1D2AEF4D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22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0CC7-F13F-354A-88F8-6AA04BA59F62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73EB-0781-0748-9265-1D2AEF4D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45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0CC7-F13F-354A-88F8-6AA04BA59F62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73EB-0781-0748-9265-1D2AEF4D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6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0CC7-F13F-354A-88F8-6AA04BA59F62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73EB-0781-0748-9265-1D2AEF4D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7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0CC7-F13F-354A-88F8-6AA04BA59F62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73EB-0781-0748-9265-1D2AEF4D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7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0CC7-F13F-354A-88F8-6AA04BA59F62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73EB-0781-0748-9265-1D2AEF4D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4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0CC7-F13F-354A-88F8-6AA04BA59F62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73EB-0781-0748-9265-1D2AEF4D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5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0CC7-F13F-354A-88F8-6AA04BA59F62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73EB-0781-0748-9265-1D2AEF4D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5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0CC7-F13F-354A-88F8-6AA04BA59F62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73EB-0781-0748-9265-1D2AEF4D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05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0CC7-F13F-354A-88F8-6AA04BA59F62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73EB-0781-0748-9265-1D2AEF4D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92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0CC7-F13F-354A-88F8-6AA04BA59F62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73EB-0781-0748-9265-1D2AEF4D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7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80CC7-F13F-354A-88F8-6AA04BA59F62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573EB-0781-0748-9265-1D2AEF4DB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834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C3B1E9-67AA-DD47-80AA-AD3DAF61C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07030"/>
            <a:ext cx="11565228" cy="1160514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BANGHANG PATHIAN IN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HEHPIHNA</a:t>
            </a:r>
            <a:endParaRPr lang="en-US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18574AD-F790-504F-990A-3A6C9255C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331275"/>
            <a:ext cx="11573814" cy="425003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186)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2810" y="2325189"/>
            <a:ext cx="106418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Banghang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Banghang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taaklou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tan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6901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C3B1E9-67AA-DD47-80AA-AD3DAF61C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07030"/>
            <a:ext cx="11565228" cy="1160514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BANGHANG PATHIAN IN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HEHPIHNA</a:t>
            </a:r>
            <a:endParaRPr lang="en-US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2810" y="2325189"/>
            <a:ext cx="106418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Ahihhang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muanpa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theizou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Amah kiang'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kepsak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dong in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 hi.</a:t>
            </a:r>
          </a:p>
        </p:txBody>
      </p:sp>
    </p:spTree>
    <p:extLst>
      <p:ext uri="{BB962C8B-B14F-4D97-AF65-F5344CB8AC3E}">
        <p14:creationId xmlns:p14="http://schemas.microsoft.com/office/powerpoint/2010/main" val="2482547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C3B1E9-67AA-DD47-80AA-AD3DAF61C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07030"/>
            <a:ext cx="11565228" cy="1160514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BANGHANG PATHIAN IN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HEHPIHNA</a:t>
            </a:r>
            <a:endParaRPr lang="en-US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2810" y="2325189"/>
            <a:ext cx="106418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Ahihhang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muanpa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theizou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Amah kiang'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kepsak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dong in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 hi.</a:t>
            </a:r>
          </a:p>
        </p:txBody>
      </p:sp>
    </p:spTree>
    <p:extLst>
      <p:ext uri="{BB962C8B-B14F-4D97-AF65-F5344CB8AC3E}">
        <p14:creationId xmlns:p14="http://schemas.microsoft.com/office/powerpoint/2010/main" val="417524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C3B1E9-67AA-DD47-80AA-AD3DAF61C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07030"/>
            <a:ext cx="11565228" cy="1160514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BANGHANG PATHIAN IN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HEHPIHNA</a:t>
            </a:r>
            <a:endParaRPr lang="en-US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2810" y="2325189"/>
            <a:ext cx="106418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Bangchi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ginna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Bangchi'n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ginna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Lungmuanna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0778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C3B1E9-67AA-DD47-80AA-AD3DAF61C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07030"/>
            <a:ext cx="11565228" cy="1160514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BANGHANG PATHIAN IN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HEHPIHNA</a:t>
            </a:r>
            <a:endParaRPr lang="en-US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2810" y="2325189"/>
            <a:ext cx="106418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Ahihhang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muanpa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theizou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Amah kiang'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kepsak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dong in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 hi.</a:t>
            </a:r>
          </a:p>
        </p:txBody>
      </p:sp>
    </p:spTree>
    <p:extLst>
      <p:ext uri="{BB962C8B-B14F-4D97-AF65-F5344CB8AC3E}">
        <p14:creationId xmlns:p14="http://schemas.microsoft.com/office/powerpoint/2010/main" val="3401459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C3B1E9-67AA-DD47-80AA-AD3DAF61C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07030"/>
            <a:ext cx="11565228" cy="1160514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BANGHANG PATHIAN IN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HEHPIHNA</a:t>
            </a:r>
            <a:endParaRPr lang="en-US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2810" y="2325189"/>
            <a:ext cx="106418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Bangchi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mi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khelhna</a:t>
            </a:r>
            <a:endParaRPr lang="en-IN" sz="4800" dirty="0">
              <a:latin typeface="Vollkorn" pitchFamily="2" charset="0"/>
              <a:ea typeface="Vollkorn" pitchFamily="2" charset="0"/>
            </a:endParaRP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Theisak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kilaaksak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muanna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omsak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8115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C3B1E9-67AA-DD47-80AA-AD3DAF61C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07030"/>
            <a:ext cx="11565228" cy="1160514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BANGHANG PATHIAN IN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HEHPIHNA</a:t>
            </a:r>
            <a:endParaRPr lang="en-US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2810" y="2325189"/>
            <a:ext cx="106418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Ahihhang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muanpa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theizou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Amah kiang'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kepsak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dong in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 hi.</a:t>
            </a:r>
          </a:p>
        </p:txBody>
      </p:sp>
    </p:spTree>
    <p:extLst>
      <p:ext uri="{BB962C8B-B14F-4D97-AF65-F5344CB8AC3E}">
        <p14:creationId xmlns:p14="http://schemas.microsoft.com/office/powerpoint/2010/main" val="3338218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C3B1E9-67AA-DD47-80AA-AD3DAF61C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07030"/>
            <a:ext cx="11565228" cy="1160514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BANGHANG PATHIAN IN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HEHPIHNA</a:t>
            </a:r>
            <a:endParaRPr lang="en-US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2810" y="2325189"/>
            <a:ext cx="106418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Bang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Asia-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apha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theike'ng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Gimna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nopna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theike'ng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muh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ma in.</a:t>
            </a:r>
          </a:p>
        </p:txBody>
      </p:sp>
    </p:spTree>
    <p:extLst>
      <p:ext uri="{BB962C8B-B14F-4D97-AF65-F5344CB8AC3E}">
        <p14:creationId xmlns:p14="http://schemas.microsoft.com/office/powerpoint/2010/main" val="3971026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C3B1E9-67AA-DD47-80AA-AD3DAF61C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07030"/>
            <a:ext cx="11565228" cy="1160514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BANGHANG PATHIAN IN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HEHPIHNA</a:t>
            </a:r>
            <a:endParaRPr lang="en-US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2810" y="2325189"/>
            <a:ext cx="106418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Ahihhang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muanpa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theizou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800" i="1" dirty="0">
                <a:latin typeface="Vollkorn" pitchFamily="2" charset="0"/>
                <a:ea typeface="Vollkorn" pitchFamily="2" charset="0"/>
              </a:rPr>
              <a:t>Amah kiang'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kepsak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dong in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kem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 hi.</a:t>
            </a:r>
          </a:p>
        </p:txBody>
      </p:sp>
    </p:spTree>
    <p:extLst>
      <p:ext uri="{BB962C8B-B14F-4D97-AF65-F5344CB8AC3E}">
        <p14:creationId xmlns:p14="http://schemas.microsoft.com/office/powerpoint/2010/main" val="3484095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C3B1E9-67AA-DD47-80AA-AD3DAF61C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07030"/>
            <a:ext cx="11565228" cy="1160514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BANGHANG PATHIAN IN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HEHPIHNA</a:t>
            </a:r>
            <a:endParaRPr lang="en-US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2810" y="2325189"/>
            <a:ext cx="106418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Sun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theike’ng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luiguam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kaipih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Huihkhua'h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tuakzaw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diam.</a:t>
            </a:r>
          </a:p>
        </p:txBody>
      </p:sp>
    </p:spTree>
    <p:extLst>
      <p:ext uri="{BB962C8B-B14F-4D97-AF65-F5344CB8AC3E}">
        <p14:creationId xmlns:p14="http://schemas.microsoft.com/office/powerpoint/2010/main" val="3844789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339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BANGHANG PATHIAN IN HEHPIHNA</vt:lpstr>
      <vt:lpstr>BANGHANG PATHIAN IN HEHPIHNA</vt:lpstr>
      <vt:lpstr>BANGHANG PATHIAN IN HEHPIHNA</vt:lpstr>
      <vt:lpstr>BANGHANG PATHIAN IN HEHPIHNA</vt:lpstr>
      <vt:lpstr>BANGHANG PATHIAN IN HEHPIHNA</vt:lpstr>
      <vt:lpstr>BANGHANG PATHIAN IN HEHPIHNA</vt:lpstr>
      <vt:lpstr>BANGHANG PATHIAN IN HEHPIHNA</vt:lpstr>
      <vt:lpstr>BANGHANG PATHIAN IN HEHPIHNA</vt:lpstr>
      <vt:lpstr>BANGHANG PATHIAN IN HEHPIHNA</vt:lpstr>
      <vt:lpstr>BANGHANG PATHIAN IN HEHPIHNA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 PASIAN NANGLOU</dc:title>
  <dc:creator>Summinlun Vualnam</dc:creator>
  <cp:lastModifiedBy>Microsoft account</cp:lastModifiedBy>
  <cp:revision>3</cp:revision>
  <dcterms:created xsi:type="dcterms:W3CDTF">2022-09-23T11:02:29Z</dcterms:created>
  <dcterms:modified xsi:type="dcterms:W3CDTF">2024-04-05T14:02:51Z</dcterms:modified>
</cp:coreProperties>
</file>