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9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5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8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3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7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131063" y="506278"/>
            <a:ext cx="1192987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 err="1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</a:t>
            </a:r>
            <a:r>
              <a:rPr lang="en-IN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 </a:t>
            </a:r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KIANG' GEN NING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1303490"/>
            <a:ext cx="12192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</a:t>
            </a:r>
            <a:r>
              <a:rPr lang="en-IN" sz="2500" b="1" dirty="0" err="1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BIAKNA</a:t>
            </a:r>
            <a:r>
              <a:rPr lang="en-IN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LATE 181)</a:t>
            </a:r>
            <a:endParaRPr lang="en-IN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83474" y="2281646"/>
            <a:ext cx="10702835" cy="3779520"/>
          </a:xfrm>
        </p:spPr>
        <p:txBody>
          <a:bodyPr anchor="ctr">
            <a:normAutofit/>
          </a:bodyPr>
          <a:lstStyle/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lungkhamna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’ kiang gen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Hiai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puakgikte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kia'n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paw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zouke'ng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mangbatna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ah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panpih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Ama’n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it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tate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kem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hi.</a:t>
            </a:r>
          </a:p>
        </p:txBody>
      </p:sp>
    </p:spTree>
    <p:extLst>
      <p:ext uri="{BB962C8B-B14F-4D97-AF65-F5344CB8AC3E}">
        <p14:creationId xmlns:p14="http://schemas.microsoft.com/office/powerpoint/2010/main" val="419991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131063" y="506278"/>
            <a:ext cx="1192987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 err="1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</a:t>
            </a:r>
            <a:r>
              <a:rPr lang="en-IN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 </a:t>
            </a:r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KIANG' GEN NING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83474" y="1959429"/>
            <a:ext cx="10702835" cy="4188822"/>
          </a:xfrm>
        </p:spPr>
        <p:txBody>
          <a:bodyPr anchor="ctr">
            <a:normAutofit lnSpcReduction="10000"/>
          </a:bodyPr>
          <a:lstStyle/>
          <a:p>
            <a:r>
              <a:rPr lang="en-IN" sz="4400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’ kiang gen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r>
              <a:rPr lang="en-IN" sz="4400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’ kiang gen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r>
              <a:rPr lang="en-IN" sz="44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puakgikte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kia'n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paw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zoulou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400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’ kiang gen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r>
              <a:rPr lang="en-IN" sz="4400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’ kiang gen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r>
              <a:rPr lang="en-IN" sz="4400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kia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panpih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4004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131063" y="506278"/>
            <a:ext cx="1192987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 err="1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</a:t>
            </a:r>
            <a:r>
              <a:rPr lang="en-IN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 </a:t>
            </a:r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KIANG' GEN NING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83474" y="2281646"/>
            <a:ext cx="11077303" cy="3779520"/>
          </a:xfrm>
        </p:spPr>
        <p:txBody>
          <a:bodyPr anchor="ctr">
            <a:normAutofit/>
          </a:bodyPr>
          <a:lstStyle/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buainate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’ kiang gen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Amah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lawm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migi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hehpihsiam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Amah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ngeen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le’ng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Ama’n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honkhia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buainate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beisak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pah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 hi.</a:t>
            </a:r>
          </a:p>
        </p:txBody>
      </p:sp>
    </p:spTree>
    <p:extLst>
      <p:ext uri="{BB962C8B-B14F-4D97-AF65-F5344CB8AC3E}">
        <p14:creationId xmlns:p14="http://schemas.microsoft.com/office/powerpoint/2010/main" val="250617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131063" y="506278"/>
            <a:ext cx="1192987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 err="1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</a:t>
            </a:r>
            <a:r>
              <a:rPr lang="en-IN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 </a:t>
            </a:r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KIANG' GEN NING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83474" y="1959429"/>
            <a:ext cx="10702835" cy="4188822"/>
          </a:xfrm>
        </p:spPr>
        <p:txBody>
          <a:bodyPr anchor="ctr">
            <a:normAutofit lnSpcReduction="10000"/>
          </a:bodyPr>
          <a:lstStyle/>
          <a:p>
            <a:r>
              <a:rPr lang="en-IN" sz="4400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’ kiang gen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r>
              <a:rPr lang="en-IN" sz="4400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’ kiang gen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r>
              <a:rPr lang="en-IN" sz="44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puakgikte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kia'n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paw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zoulou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400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’ kiang gen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r>
              <a:rPr lang="en-IN" sz="4400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’ kiang gen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r>
              <a:rPr lang="en-IN" sz="4400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kia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panpih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9814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131063" y="506278"/>
            <a:ext cx="1192987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 err="1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</a:t>
            </a:r>
            <a:r>
              <a:rPr lang="en-IN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 </a:t>
            </a:r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KIANG' GEN NING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83474" y="2281646"/>
            <a:ext cx="11077303" cy="3779520"/>
          </a:xfrm>
        </p:spPr>
        <p:txBody>
          <a:bodyPr anchor="ctr">
            <a:normAutofit/>
          </a:bodyPr>
          <a:lstStyle/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Khem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-et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honpa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puakgikte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dawn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Amah;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’ kiang gen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’ kiang gen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buai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lungkhamna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dawn ding.</a:t>
            </a:r>
          </a:p>
        </p:txBody>
      </p:sp>
    </p:spTree>
    <p:extLst>
      <p:ext uri="{BB962C8B-B14F-4D97-AF65-F5344CB8AC3E}">
        <p14:creationId xmlns:p14="http://schemas.microsoft.com/office/powerpoint/2010/main" val="2876209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131063" y="506278"/>
            <a:ext cx="1192987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 err="1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</a:t>
            </a:r>
            <a:r>
              <a:rPr lang="en-IN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 </a:t>
            </a:r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KIANG' GEN NING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83474" y="1959429"/>
            <a:ext cx="10702835" cy="4188822"/>
          </a:xfrm>
        </p:spPr>
        <p:txBody>
          <a:bodyPr anchor="ctr">
            <a:normAutofit lnSpcReduction="10000"/>
          </a:bodyPr>
          <a:lstStyle/>
          <a:p>
            <a:r>
              <a:rPr lang="en-IN" sz="4400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’ kiang gen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r>
              <a:rPr lang="en-IN" sz="4400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’ kiang gen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r>
              <a:rPr lang="en-IN" sz="44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puakgikte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kia'n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paw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zoulou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400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’ kiang gen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r>
              <a:rPr lang="en-IN" sz="4400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’ kiang gen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r>
              <a:rPr lang="en-IN" sz="4400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kia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panpih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7305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131063" y="506278"/>
            <a:ext cx="1192987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 err="1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</a:t>
            </a:r>
            <a:r>
              <a:rPr lang="en-IN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 </a:t>
            </a:r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KIANG' GEN NING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83474" y="2281646"/>
            <a:ext cx="11077303" cy="3779520"/>
          </a:xfrm>
        </p:spPr>
        <p:txBody>
          <a:bodyPr anchor="ctr">
            <a:normAutofit/>
          </a:bodyPr>
          <a:lstStyle/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Khovel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khial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zol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hi!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Khial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khem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lungtang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!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’ kiang gen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panpih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dia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Leitung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zoukei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ding.</a:t>
            </a:r>
          </a:p>
        </p:txBody>
      </p:sp>
    </p:spTree>
    <p:extLst>
      <p:ext uri="{BB962C8B-B14F-4D97-AF65-F5344CB8AC3E}">
        <p14:creationId xmlns:p14="http://schemas.microsoft.com/office/powerpoint/2010/main" val="1303886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131063" y="506278"/>
            <a:ext cx="1192987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 err="1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</a:t>
            </a:r>
            <a:r>
              <a:rPr lang="en-IN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 </a:t>
            </a:r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KIANG' GEN NING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83474" y="1959429"/>
            <a:ext cx="10702835" cy="4188822"/>
          </a:xfrm>
        </p:spPr>
        <p:txBody>
          <a:bodyPr anchor="ctr">
            <a:normAutofit lnSpcReduction="10000"/>
          </a:bodyPr>
          <a:lstStyle/>
          <a:p>
            <a:r>
              <a:rPr lang="en-IN" sz="4400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’ kiang gen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r>
              <a:rPr lang="en-IN" sz="4400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’ kiang gen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r>
              <a:rPr lang="en-IN" sz="44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puakgikte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kia'n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paw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zoulou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400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’ kiang gen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r>
              <a:rPr lang="en-IN" sz="4400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’ kiang gen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r>
              <a:rPr lang="en-IN" sz="4400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kia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panpih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i="1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4400" i="1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0272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338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6</cp:revision>
  <dcterms:created xsi:type="dcterms:W3CDTF">2022-02-19T05:08:05Z</dcterms:created>
  <dcterms:modified xsi:type="dcterms:W3CDTF">2024-04-05T13:50:46Z</dcterms:modified>
</cp:coreProperties>
</file>