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83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1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6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55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61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8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3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8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71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D1BF-3C48-7D43-A042-BDF172B520F1}" type="datetimeFigureOut">
              <a:rPr lang="en-US" smtClean="0"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A4D4-194E-2C4D-86E0-5D1FE7E57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5123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C2F192D-0E32-6E4D-8F60-4C3FEFE06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072" y="1603248"/>
            <a:ext cx="11801856" cy="348170"/>
          </a:xfrm>
        </p:spPr>
        <p:txBody>
          <a:bodyPr>
            <a:noAutofit/>
          </a:bodyPr>
          <a:lstStyle/>
          <a:p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167)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Jesu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itpa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angsung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belsak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Tuilian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naih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Huihpi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hat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nun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81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hondampa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sel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Damsung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huih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then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tanpha'n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Bitna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khawlmun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Nangma'n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laukha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96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ding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kuamah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neike'ng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Panpih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Nang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k’on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hi;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Khattang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nusia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aw,</a:t>
            </a:r>
          </a:p>
          <a:p>
            <a:pPr algn="ctr"/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huh,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khamuan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in;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8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muanpa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pen Nang Na hi,</a:t>
            </a:r>
          </a:p>
          <a:p>
            <a:pPr algn="ctr"/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 huh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gige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 Na hi,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Hutna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hum in,</a:t>
            </a:r>
          </a:p>
          <a:p>
            <a:pPr algn="ctr"/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kha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nuai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hon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belsak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 Na hi,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Taksap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Nang ah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mu;</a:t>
            </a:r>
          </a:p>
          <a:p>
            <a:pPr algn="ctr"/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Puk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phong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 bah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halhsak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in,</a:t>
            </a:r>
          </a:p>
          <a:p>
            <a:pPr algn="ctr"/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damsak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</a:t>
            </a:r>
            <a:r>
              <a:rPr lang="en-US" sz="6000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mitdel</a:t>
            </a:r>
            <a:r>
              <a:rPr lang="en-US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pi in;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64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min dik in siangthou hi,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Kei zaw nitna a dim hi'ng;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Mohna a dim gilou hi'ng;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thutak, itna'n Na dim.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396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 khelh leh moh khuh ding in,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 hehpihna kiching hi;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Damna tui luangsak inla,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Lungsung siangsak hon kem in;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06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4CA5D6-FE0C-D847-9C59-71D38FCFE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072" y="809891"/>
            <a:ext cx="11801856" cy="841248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JESU, KA LAUKHA ITPA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B2DE2C0A-D739-B849-AD99-721757983C44}"/>
              </a:ext>
            </a:extLst>
          </p:cNvPr>
          <p:cNvSpPr txBox="1"/>
          <p:nvPr/>
        </p:nvSpPr>
        <p:spPr>
          <a:xfrm>
            <a:off x="195072" y="2457386"/>
            <a:ext cx="118018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 nuntakna naak Na hi,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 thawn in hon dawnsak in;</a:t>
            </a:r>
          </a:p>
          <a:p>
            <a:pPr algn="ctr"/>
            <a:r>
              <a:rPr lang="nl-NL" sz="6000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Ka lungsung ah naak nei in,</a:t>
            </a:r>
          </a:p>
          <a:p>
            <a:pPr algn="ctr"/>
            <a:r>
              <a:rPr lang="nl-NL" sz="600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Tangtawn in luang tawntung in.</a:t>
            </a:r>
            <a:endParaRPr lang="en-US" sz="6000" dirty="0"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625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259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JESU, KA LAUKHA ITPA</vt:lpstr>
      <vt:lpstr>JESU, KA LAUKHA ITPA</vt:lpstr>
      <vt:lpstr>JESU, KA LAUKHA ITPA</vt:lpstr>
      <vt:lpstr>JESU, KA LAUKHA ITPA</vt:lpstr>
      <vt:lpstr>JESU, KA LAUKHA ITPA</vt:lpstr>
      <vt:lpstr>JESU, KA LAUKHA ITPA</vt:lpstr>
      <vt:lpstr>JESU, KA LAUKHA ITPA</vt:lpstr>
      <vt:lpstr>JESU, KA LAUKHA ITPA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VUALZAWLNA KA TAN VANG IN</dc:title>
  <dc:creator>Summinlun Vualnam</dc:creator>
  <cp:lastModifiedBy>Microsoft account</cp:lastModifiedBy>
  <cp:revision>4</cp:revision>
  <dcterms:created xsi:type="dcterms:W3CDTF">2022-10-08T16:02:10Z</dcterms:created>
  <dcterms:modified xsi:type="dcterms:W3CDTF">2024-04-05T13:33:58Z</dcterms:modified>
</cp:coreProperties>
</file>