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3406" y="1170432"/>
            <a:ext cx="10215154" cy="538276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Sing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khros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Khelhna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pan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tan in,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Mohsa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dik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tangsak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: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Mikhial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ninpen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ahi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. (2)</a:t>
            </a:r>
            <a:endParaRPr lang="en-US" sz="2800" b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51922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SISAN PHA, SISAN PHA</a:t>
            </a:r>
          </a:p>
        </p:txBody>
      </p:sp>
    </p:spTree>
    <p:extLst>
      <p:ext uri="{BB962C8B-B14F-4D97-AF65-F5344CB8AC3E}">
        <p14:creationId xmlns:p14="http://schemas.microsoft.com/office/powerpoint/2010/main" val="419991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3406" y="1170432"/>
            <a:ext cx="10215154" cy="538276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pha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kong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honsak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Vangam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tut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in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I la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tullou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ding pen: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!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Chi in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tawplou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ta ding (2)</a:t>
            </a:r>
            <a:endParaRPr lang="en-US" sz="2800" b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51922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SISAN PHA, SISAN PHA</a:t>
            </a:r>
          </a:p>
        </p:txBody>
      </p:sp>
    </p:spTree>
    <p:extLst>
      <p:ext uri="{BB962C8B-B14F-4D97-AF65-F5344CB8AC3E}">
        <p14:creationId xmlns:p14="http://schemas.microsoft.com/office/powerpoint/2010/main" val="89854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965C708-201D-3943-87C6-8431227D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3406" y="1170432"/>
            <a:ext cx="10215154" cy="5382768"/>
          </a:xfrm>
        </p:spPr>
        <p:txBody>
          <a:bodyPr anchor="ctr">
            <a:normAutofit/>
          </a:bodyPr>
          <a:lstStyle/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Tang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minthang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Kalvari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Mite'n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simmoh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mahleh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Tang dang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tengteng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sang in,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Ke'n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zaw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ngaizaw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ve’ng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aw:</a:t>
            </a:r>
          </a:p>
          <a:p>
            <a:pPr algn="l"/>
            <a:r>
              <a:rPr lang="en-IN" sz="4400" b="1" dirty="0">
                <a:latin typeface="Vollkorn" pitchFamily="2" charset="0"/>
                <a:ea typeface="Vollkorn" pitchFamily="2" charset="0"/>
              </a:rPr>
              <a:t>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nopna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tang, aw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mun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400" b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400" b="1" dirty="0" err="1">
                <a:latin typeface="Vollkorn" pitchFamily="2" charset="0"/>
                <a:ea typeface="Vollkorn" pitchFamily="2" charset="0"/>
              </a:rPr>
              <a:t>luanna</a:t>
            </a:r>
            <a:r>
              <a:rPr lang="en-IN" sz="4400" b="1" dirty="0">
                <a:latin typeface="Vollkorn" pitchFamily="2" charset="0"/>
                <a:ea typeface="Vollkorn" pitchFamily="2" charset="0"/>
              </a:rPr>
              <a:t> hi. (2)</a:t>
            </a:r>
            <a:endParaRPr lang="en-US" sz="2800" b="1" dirty="0">
              <a:latin typeface="Vollkorn" pitchFamily="2" charset="0"/>
              <a:ea typeface="Vollkorn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51922"/>
            <a:ext cx="11652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SISAN PHA, SISAN PHA</a:t>
            </a:r>
          </a:p>
        </p:txBody>
      </p:sp>
    </p:spTree>
    <p:extLst>
      <p:ext uri="{BB962C8B-B14F-4D97-AF65-F5344CB8AC3E}">
        <p14:creationId xmlns:p14="http://schemas.microsoft.com/office/powerpoint/2010/main" val="220045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133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5</cp:revision>
  <dcterms:created xsi:type="dcterms:W3CDTF">2022-02-19T05:08:05Z</dcterms:created>
  <dcterms:modified xsi:type="dcterms:W3CDTF">2024-04-05T10:26:06Z</dcterms:modified>
</cp:coreProperties>
</file>