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30" y="2282541"/>
            <a:ext cx="11490145" cy="3575334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hondampa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ding'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gige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Bangteng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hi;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Huihpi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vuahpi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sel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hi,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angsung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ding!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0" y="421386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</a:t>
            </a:r>
            <a:r>
              <a:rPr lang="en-IN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 </a:t>
            </a:r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DING' NAI GIGE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2425" y="1252383"/>
            <a:ext cx="113728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</a:t>
            </a:r>
            <a:r>
              <a:rPr lang="en-IN" sz="2500" b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</a:t>
            </a:r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 164)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30" y="1690358"/>
            <a:ext cx="11490145" cy="3575334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angsung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ding! (2)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Bangteng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hi,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angsung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ding!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0" y="421386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</a:t>
            </a:r>
            <a:r>
              <a:rPr lang="en-IN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 </a:t>
            </a:r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DING' NAI GIGE</a:t>
            </a:r>
          </a:p>
        </p:txBody>
      </p:sp>
    </p:spTree>
    <p:extLst>
      <p:ext uri="{BB962C8B-B14F-4D97-AF65-F5344CB8AC3E}">
        <p14:creationId xmlns:p14="http://schemas.microsoft.com/office/powerpoint/2010/main" val="3014166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30" y="2282541"/>
            <a:ext cx="11490145" cy="3575334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Ama’n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 in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kawi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Lungmuanna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aw in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hilh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a,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hi,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angsung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ding!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0" y="421386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</a:t>
            </a:r>
            <a:r>
              <a:rPr lang="en-IN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 </a:t>
            </a:r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DING' NAI GIGE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2425" y="1252383"/>
            <a:ext cx="113728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</a:t>
            </a:r>
            <a:r>
              <a:rPr lang="en-IN" sz="2500" b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</a:t>
            </a:r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 164)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810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30" y="1690358"/>
            <a:ext cx="11490145" cy="3575334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angsung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ding! (2)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Bangteng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hi,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angsung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ding!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0" y="421386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</a:t>
            </a:r>
            <a:r>
              <a:rPr lang="en-IN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 </a:t>
            </a:r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DING' NAI GIGE</a:t>
            </a:r>
          </a:p>
        </p:txBody>
      </p:sp>
    </p:spTree>
    <p:extLst>
      <p:ext uri="{BB962C8B-B14F-4D97-AF65-F5344CB8AC3E}">
        <p14:creationId xmlns:p14="http://schemas.microsoft.com/office/powerpoint/2010/main" val="1719576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30" y="2282541"/>
            <a:ext cx="11490145" cy="3575334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Ama’n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nusia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bangma'n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khenlou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angsung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</a:t>
            </a:r>
            <a:r>
              <a:rPr lang="en-IN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ding!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0" y="421386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</a:t>
            </a:r>
            <a:r>
              <a:rPr lang="en-IN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 </a:t>
            </a:r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DING' NAI GIGE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2425" y="1252383"/>
            <a:ext cx="113728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</a:t>
            </a:r>
            <a:r>
              <a:rPr lang="en-IN" sz="2500" b="1" dirty="0" err="1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</a:t>
            </a:r>
            <a:r>
              <a:rPr lang="en-IN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LATE 164)</a:t>
            </a:r>
            <a:endParaRPr lang="en-IN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828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30" y="1690358"/>
            <a:ext cx="11490145" cy="3575334"/>
          </a:xfrm>
        </p:spPr>
        <p:txBody>
          <a:bodyPr anchor="ctr">
            <a:normAutofit/>
          </a:bodyPr>
          <a:lstStyle/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angsung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ding! (2)</a:t>
            </a:r>
          </a:p>
          <a:p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Bangteng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bit hi,</a:t>
            </a:r>
          </a:p>
          <a:p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angsung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4800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</a:t>
            </a:r>
            <a:r>
              <a:rPr lang="en-IN" sz="4800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ding!</a:t>
            </a:r>
            <a:endParaRPr lang="en-US" sz="4800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0" y="421386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HONDAMPA </a:t>
            </a:r>
            <a:r>
              <a:rPr lang="en-IN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 PI </a:t>
            </a:r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DING' NAI GIGE</a:t>
            </a:r>
          </a:p>
        </p:txBody>
      </p:sp>
    </p:spTree>
    <p:extLst>
      <p:ext uri="{BB962C8B-B14F-4D97-AF65-F5344CB8AC3E}">
        <p14:creationId xmlns:p14="http://schemas.microsoft.com/office/powerpoint/2010/main" val="94882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250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7</cp:revision>
  <dcterms:created xsi:type="dcterms:W3CDTF">2022-02-19T05:08:05Z</dcterms:created>
  <dcterms:modified xsi:type="dcterms:W3CDTF">2024-04-05T10:08:59Z</dcterms:modified>
</cp:coreProperties>
</file>