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2282541"/>
            <a:ext cx="11490145" cy="3575334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ding'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gige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vuahpi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425" y="1252383"/>
            <a:ext cx="11372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IN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164)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1690358"/>
            <a:ext cx="11490145" cy="3575334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 (2)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hi,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</p:spTree>
    <p:extLst>
      <p:ext uri="{BB962C8B-B14F-4D97-AF65-F5344CB8AC3E}">
        <p14:creationId xmlns:p14="http://schemas.microsoft.com/office/powerpoint/2010/main" val="301416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2282541"/>
            <a:ext cx="11490145" cy="3575334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kawi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Lungmuanna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aw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hilh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hi,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425" y="1252383"/>
            <a:ext cx="11372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IN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164)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1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1690358"/>
            <a:ext cx="11490145" cy="3575334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 (2)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hi,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</p:spTree>
    <p:extLst>
      <p:ext uri="{BB962C8B-B14F-4D97-AF65-F5344CB8AC3E}">
        <p14:creationId xmlns:p14="http://schemas.microsoft.com/office/powerpoint/2010/main" val="171957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2282541"/>
            <a:ext cx="11490145" cy="3575334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nusia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bangma'n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khenlou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425" y="1252383"/>
            <a:ext cx="11372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IN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164)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2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30" y="1690358"/>
            <a:ext cx="11490145" cy="3575334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 (2)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hi,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IN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ding!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0" y="42138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</a:t>
            </a:r>
            <a:r>
              <a:rPr lang="en-IN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 </a:t>
            </a:r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DING' NAI GIGE</a:t>
            </a:r>
          </a:p>
        </p:txBody>
      </p:sp>
    </p:spTree>
    <p:extLst>
      <p:ext uri="{BB962C8B-B14F-4D97-AF65-F5344CB8AC3E}">
        <p14:creationId xmlns:p14="http://schemas.microsoft.com/office/powerpoint/2010/main" val="94882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250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2024-04-05T10:08:59Z</dcterms:modified>
</cp:coreProperties>
</file>