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tuibang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mohna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Lunglauna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ginlouhna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tutkhawlta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 gum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pan!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dong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87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“A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lungmawlna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ngilh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e;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neihsun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amau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,”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Tung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A chi.</a:t>
            </a:r>
          </a:p>
        </p:txBody>
      </p:sp>
    </p:spTree>
    <p:extLst>
      <p:ext uri="{BB962C8B-B14F-4D97-AF65-F5344CB8AC3E}">
        <p14:creationId xmlns:p14="http://schemas.microsoft.com/office/powerpoint/2010/main" val="285105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 gum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pan!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dong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08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ginna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meltheihna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Mohna'n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bawl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96587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 gum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pan!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dong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56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mihinna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pumpi'n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Omlai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vei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tutkhawl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kumkhua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2988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KHRIST SISAN PHA TUIBANG HONG LUANG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1898469"/>
            <a:ext cx="10720252" cy="3553097"/>
          </a:xfrm>
        </p:spPr>
        <p:txBody>
          <a:bodyPr anchor="ctr">
            <a:normAutofit/>
          </a:bodyPr>
          <a:lstStyle/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piandang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Hon gum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nak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pan!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dong a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pha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451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245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4</cp:revision>
  <dcterms:created xsi:type="dcterms:W3CDTF">2022-02-19T05:08:05Z</dcterms:created>
  <dcterms:modified xsi:type="dcterms:W3CDTF">2024-04-05T10:03:09Z</dcterms:modified>
</cp:coreProperties>
</file>