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78"/>
  </p:normalViewPr>
  <p:slideViewPr>
    <p:cSldViewPr snapToGrid="0" snapToObjects="1">
      <p:cViewPr varScale="1">
        <p:scale>
          <a:sx n="109" d="100"/>
          <a:sy n="109" d="100"/>
        </p:scale>
        <p:origin x="59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8987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76182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356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2732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7876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762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1465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9825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2155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8923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831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8193BA-96F7-AA42-A448-A2E282143AD3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53738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386862" y="881106"/>
            <a:ext cx="1165273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4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KHRIST SISAN PHA TUIBANG HONG LUANG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687977" y="1898469"/>
            <a:ext cx="10720252" cy="3553097"/>
          </a:xfrm>
        </p:spPr>
        <p:txBody>
          <a:bodyPr anchor="ctr">
            <a:normAutofit/>
          </a:bodyPr>
          <a:lstStyle/>
          <a:p>
            <a:pPr algn="l"/>
            <a:r>
              <a:rPr lang="en-IN" sz="4800" dirty="0" err="1">
                <a:latin typeface="Vollkorn" pitchFamily="2" charset="0"/>
                <a:ea typeface="Vollkorn" pitchFamily="2" charset="0"/>
              </a:rPr>
              <a:t>Khrist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sisan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pha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tuibang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hong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luang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l"/>
            <a:r>
              <a:rPr lang="en-IN" sz="4800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mohna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sianna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hi;</a:t>
            </a:r>
          </a:p>
          <a:p>
            <a:pPr algn="l"/>
            <a:r>
              <a:rPr lang="en-IN" sz="4800" dirty="0" err="1">
                <a:latin typeface="Vollkorn" pitchFamily="2" charset="0"/>
                <a:ea typeface="Vollkorn" pitchFamily="2" charset="0"/>
              </a:rPr>
              <a:t>Lunglauna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leh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ginlouhna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pan,</a:t>
            </a:r>
          </a:p>
          <a:p>
            <a:pPr algn="l"/>
            <a:r>
              <a:rPr lang="en-IN" sz="4800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laukha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tutkhawlta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999113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386862" y="881106"/>
            <a:ext cx="1165273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4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KHRIST SISAN PHA TUIBANG HONG LUANG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687977" y="1898469"/>
            <a:ext cx="10720252" cy="3553097"/>
          </a:xfrm>
        </p:spPr>
        <p:txBody>
          <a:bodyPr anchor="ctr">
            <a:normAutofit/>
          </a:bodyPr>
          <a:lstStyle/>
          <a:p>
            <a:r>
              <a:rPr lang="en-IN" sz="4800" i="1" dirty="0">
                <a:latin typeface="Vollkorn" pitchFamily="2" charset="0"/>
                <a:ea typeface="Vollkorn" pitchFamily="2" charset="0"/>
              </a:rPr>
              <a:t>Aw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piandang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sisan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pha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hong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luang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r>
              <a:rPr lang="en-IN" sz="4800" i="1" dirty="0">
                <a:latin typeface="Vollkorn" pitchFamily="2" charset="0"/>
                <a:ea typeface="Vollkorn" pitchFamily="2" charset="0"/>
              </a:rPr>
              <a:t>Hon gum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Toupa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nak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pan!</a:t>
            </a:r>
          </a:p>
          <a:p>
            <a:r>
              <a:rPr lang="en-IN" sz="4800" i="1" dirty="0" err="1">
                <a:latin typeface="Vollkorn" pitchFamily="2" charset="0"/>
                <a:ea typeface="Vollkorn" pitchFamily="2" charset="0"/>
              </a:rPr>
              <a:t>Thangvan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dong a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zaila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ding,</a:t>
            </a:r>
          </a:p>
          <a:p>
            <a:r>
              <a:rPr lang="en-IN" sz="4800" i="1" dirty="0">
                <a:latin typeface="Vollkorn" pitchFamily="2" charset="0"/>
                <a:ea typeface="Vollkorn" pitchFamily="2" charset="0"/>
              </a:rPr>
              <a:t>Aw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sisan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,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sisan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pha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408750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386862" y="881106"/>
            <a:ext cx="1165273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4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KHRIST SISAN PHA TUIBANG HONG LUANG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687977" y="1898469"/>
            <a:ext cx="10720252" cy="3553097"/>
          </a:xfrm>
        </p:spPr>
        <p:txBody>
          <a:bodyPr anchor="ctr">
            <a:normAutofit/>
          </a:bodyPr>
          <a:lstStyle/>
          <a:p>
            <a:pPr algn="l"/>
            <a:r>
              <a:rPr lang="en-IN" sz="4800" dirty="0">
                <a:latin typeface="Vollkorn" pitchFamily="2" charset="0"/>
                <a:ea typeface="Vollkorn" pitchFamily="2" charset="0"/>
              </a:rPr>
              <a:t>“A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khelhna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leh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lungmawlna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uh,</a:t>
            </a:r>
          </a:p>
          <a:p>
            <a:pPr algn="l"/>
            <a:r>
              <a:rPr lang="en-IN" sz="4800" dirty="0" err="1">
                <a:latin typeface="Vollkorn" pitchFamily="2" charset="0"/>
                <a:ea typeface="Vollkorn" pitchFamily="2" charset="0"/>
              </a:rPr>
              <a:t>Lailung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ngilh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ta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ni’ng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e;</a:t>
            </a:r>
          </a:p>
          <a:p>
            <a:pPr algn="l"/>
            <a:r>
              <a:rPr lang="en-IN" sz="4800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ta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neihsun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amau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di'n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si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,”</a:t>
            </a:r>
          </a:p>
          <a:p>
            <a:pPr algn="l"/>
            <a:r>
              <a:rPr lang="en-IN" sz="4800" dirty="0">
                <a:latin typeface="Vollkorn" pitchFamily="2" charset="0"/>
                <a:ea typeface="Vollkorn" pitchFamily="2" charset="0"/>
              </a:rPr>
              <a:t>Tung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Pathian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in A chi.</a:t>
            </a:r>
          </a:p>
        </p:txBody>
      </p:sp>
    </p:spTree>
    <p:extLst>
      <p:ext uri="{BB962C8B-B14F-4D97-AF65-F5344CB8AC3E}">
        <p14:creationId xmlns:p14="http://schemas.microsoft.com/office/powerpoint/2010/main" val="28510578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386862" y="881106"/>
            <a:ext cx="1165273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4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KHRIST SISAN PHA TUIBANG HONG LUANG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687977" y="1898469"/>
            <a:ext cx="10720252" cy="3553097"/>
          </a:xfrm>
        </p:spPr>
        <p:txBody>
          <a:bodyPr anchor="ctr">
            <a:normAutofit/>
          </a:bodyPr>
          <a:lstStyle/>
          <a:p>
            <a:r>
              <a:rPr lang="en-IN" sz="4800" i="1" dirty="0">
                <a:latin typeface="Vollkorn" pitchFamily="2" charset="0"/>
                <a:ea typeface="Vollkorn" pitchFamily="2" charset="0"/>
              </a:rPr>
              <a:t>Aw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piandang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sisan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pha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hong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luang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r>
              <a:rPr lang="en-IN" sz="4800" i="1" dirty="0">
                <a:latin typeface="Vollkorn" pitchFamily="2" charset="0"/>
                <a:ea typeface="Vollkorn" pitchFamily="2" charset="0"/>
              </a:rPr>
              <a:t>Hon gum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Toupa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nak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pan!</a:t>
            </a:r>
          </a:p>
          <a:p>
            <a:r>
              <a:rPr lang="en-IN" sz="4800" i="1" dirty="0" err="1">
                <a:latin typeface="Vollkorn" pitchFamily="2" charset="0"/>
                <a:ea typeface="Vollkorn" pitchFamily="2" charset="0"/>
              </a:rPr>
              <a:t>Thangvan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dong a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zaila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ding,</a:t>
            </a:r>
          </a:p>
          <a:p>
            <a:r>
              <a:rPr lang="en-IN" sz="4800" i="1" dirty="0">
                <a:latin typeface="Vollkorn" pitchFamily="2" charset="0"/>
                <a:ea typeface="Vollkorn" pitchFamily="2" charset="0"/>
              </a:rPr>
              <a:t>Aw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sisan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,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sisan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pha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430847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386862" y="881106"/>
            <a:ext cx="1165273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4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KHRIST SISAN PHA TUIBANG HONG LUANG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687977" y="1898469"/>
            <a:ext cx="10720252" cy="3553097"/>
          </a:xfrm>
        </p:spPr>
        <p:txBody>
          <a:bodyPr anchor="ctr">
            <a:normAutofit/>
          </a:bodyPr>
          <a:lstStyle/>
          <a:p>
            <a:pPr algn="l"/>
            <a:r>
              <a:rPr lang="en-IN" sz="4800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ginna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leh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meltheihna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l"/>
            <a:r>
              <a:rPr lang="en-IN" sz="4800" dirty="0" err="1">
                <a:latin typeface="Vollkorn" pitchFamily="2" charset="0"/>
                <a:ea typeface="Vollkorn" pitchFamily="2" charset="0"/>
              </a:rPr>
              <a:t>Mohna'n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bawl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manglou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ding;</a:t>
            </a:r>
          </a:p>
          <a:p>
            <a:pPr algn="l"/>
            <a:r>
              <a:rPr lang="en-IN" sz="4800" dirty="0">
                <a:latin typeface="Vollkorn" pitchFamily="2" charset="0"/>
                <a:ea typeface="Vollkorn" pitchFamily="2" charset="0"/>
              </a:rPr>
              <a:t>A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sisan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pha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hong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luang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kei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di'n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;</a:t>
            </a:r>
          </a:p>
          <a:p>
            <a:pPr algn="l"/>
            <a:r>
              <a:rPr lang="en-IN" sz="4800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khelhna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sawpsiang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hi.</a:t>
            </a:r>
          </a:p>
        </p:txBody>
      </p:sp>
    </p:spTree>
    <p:extLst>
      <p:ext uri="{BB962C8B-B14F-4D97-AF65-F5344CB8AC3E}">
        <p14:creationId xmlns:p14="http://schemas.microsoft.com/office/powerpoint/2010/main" val="39658726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386862" y="881106"/>
            <a:ext cx="1165273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4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KHRIST SISAN PHA TUIBANG HONG LUANG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687977" y="1898469"/>
            <a:ext cx="10720252" cy="3553097"/>
          </a:xfrm>
        </p:spPr>
        <p:txBody>
          <a:bodyPr anchor="ctr">
            <a:normAutofit/>
          </a:bodyPr>
          <a:lstStyle/>
          <a:p>
            <a:r>
              <a:rPr lang="en-IN" sz="4800" i="1" dirty="0">
                <a:latin typeface="Vollkorn" pitchFamily="2" charset="0"/>
                <a:ea typeface="Vollkorn" pitchFamily="2" charset="0"/>
              </a:rPr>
              <a:t>Aw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piandang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sisan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pha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hong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luang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r>
              <a:rPr lang="en-IN" sz="4800" i="1" dirty="0">
                <a:latin typeface="Vollkorn" pitchFamily="2" charset="0"/>
                <a:ea typeface="Vollkorn" pitchFamily="2" charset="0"/>
              </a:rPr>
              <a:t>Hon gum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Toupa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nak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pan!</a:t>
            </a:r>
          </a:p>
          <a:p>
            <a:r>
              <a:rPr lang="en-IN" sz="4800" i="1" dirty="0" err="1">
                <a:latin typeface="Vollkorn" pitchFamily="2" charset="0"/>
                <a:ea typeface="Vollkorn" pitchFamily="2" charset="0"/>
              </a:rPr>
              <a:t>Thangvan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dong a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zaila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ding,</a:t>
            </a:r>
          </a:p>
          <a:p>
            <a:r>
              <a:rPr lang="en-IN" sz="4800" i="1" dirty="0">
                <a:latin typeface="Vollkorn" pitchFamily="2" charset="0"/>
                <a:ea typeface="Vollkorn" pitchFamily="2" charset="0"/>
              </a:rPr>
              <a:t>Aw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sisan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,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sisan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pha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88563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386862" y="881106"/>
            <a:ext cx="1165273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4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KHRIST SISAN PHA TUIBANG HONG LUANG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687977" y="1898469"/>
            <a:ext cx="10720252" cy="3553097"/>
          </a:xfrm>
        </p:spPr>
        <p:txBody>
          <a:bodyPr anchor="ctr">
            <a:normAutofit/>
          </a:bodyPr>
          <a:lstStyle/>
          <a:p>
            <a:pPr algn="l"/>
            <a:r>
              <a:rPr lang="en-IN" sz="4800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simlei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mihinna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pumpi'n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l"/>
            <a:r>
              <a:rPr lang="en-IN" sz="4800" dirty="0" err="1">
                <a:latin typeface="Vollkorn" pitchFamily="2" charset="0"/>
                <a:ea typeface="Vollkorn" pitchFamily="2" charset="0"/>
              </a:rPr>
              <a:t>Omlai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vei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thuak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zongleh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;</a:t>
            </a:r>
          </a:p>
          <a:p>
            <a:pPr algn="l"/>
            <a:r>
              <a:rPr lang="en-IN" sz="4800" dirty="0" err="1">
                <a:latin typeface="Vollkorn" pitchFamily="2" charset="0"/>
                <a:ea typeface="Vollkorn" pitchFamily="2" charset="0"/>
              </a:rPr>
              <a:t>Tua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sisan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pha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a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tutkhawl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in,</a:t>
            </a:r>
          </a:p>
          <a:p>
            <a:pPr algn="l"/>
            <a:r>
              <a:rPr lang="en-IN" sz="4800" dirty="0" err="1">
                <a:latin typeface="Vollkorn" pitchFamily="2" charset="0"/>
                <a:ea typeface="Vollkorn" pitchFamily="2" charset="0"/>
              </a:rPr>
              <a:t>Lailung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muang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kumkhua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ni’ng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029881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386862" y="881106"/>
            <a:ext cx="1165273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4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KHRIST SISAN PHA TUIBANG HONG LUANG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687977" y="1898469"/>
            <a:ext cx="10720252" cy="3553097"/>
          </a:xfrm>
        </p:spPr>
        <p:txBody>
          <a:bodyPr anchor="ctr">
            <a:normAutofit/>
          </a:bodyPr>
          <a:lstStyle/>
          <a:p>
            <a:r>
              <a:rPr lang="en-IN" sz="4800" i="1" dirty="0">
                <a:latin typeface="Vollkorn" pitchFamily="2" charset="0"/>
                <a:ea typeface="Vollkorn" pitchFamily="2" charset="0"/>
              </a:rPr>
              <a:t>Aw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piandang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sisan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pha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hong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luang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r>
              <a:rPr lang="en-IN" sz="4800" i="1" dirty="0">
                <a:latin typeface="Vollkorn" pitchFamily="2" charset="0"/>
                <a:ea typeface="Vollkorn" pitchFamily="2" charset="0"/>
              </a:rPr>
              <a:t>Hon gum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Toupa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nak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pan!</a:t>
            </a:r>
          </a:p>
          <a:p>
            <a:r>
              <a:rPr lang="en-IN" sz="4800" i="1" dirty="0" err="1">
                <a:latin typeface="Vollkorn" pitchFamily="2" charset="0"/>
                <a:ea typeface="Vollkorn" pitchFamily="2" charset="0"/>
              </a:rPr>
              <a:t>Thangvan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dong a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zaila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ding,</a:t>
            </a:r>
          </a:p>
          <a:p>
            <a:r>
              <a:rPr lang="en-IN" sz="4800" i="1" dirty="0">
                <a:latin typeface="Vollkorn" pitchFamily="2" charset="0"/>
                <a:ea typeface="Vollkorn" pitchFamily="2" charset="0"/>
              </a:rPr>
              <a:t>Aw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sisan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,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sisan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i="1" dirty="0" err="1">
                <a:latin typeface="Vollkorn" pitchFamily="2" charset="0"/>
                <a:ea typeface="Vollkorn" pitchFamily="2" charset="0"/>
              </a:rPr>
              <a:t>pha</a:t>
            </a:r>
            <a:r>
              <a:rPr lang="en-IN" sz="4800" i="1" dirty="0">
                <a:latin typeface="Vollkorn" pitchFamily="2" charset="0"/>
                <a:ea typeface="Vollkorn" pitchFamily="2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924513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9AF8C"/>
      </a:accent1>
      <a:accent2>
        <a:srgbClr val="97BE49"/>
      </a:accent2>
      <a:accent3>
        <a:srgbClr val="3D9CCC"/>
      </a:accent3>
      <a:accent4>
        <a:srgbClr val="7C60C6"/>
      </a:accent4>
      <a:accent5>
        <a:srgbClr val="C9492C"/>
      </a:accent5>
      <a:accent6>
        <a:srgbClr val="D58C2E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3E4F19A7-A959-40BB-972C-4880BAF8EB0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</TotalTime>
  <Words>245</Words>
  <Application>Microsoft Office PowerPoint</Application>
  <PresentationFormat>Widescreen</PresentationFormat>
  <Paragraphs>40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Vollkorn</vt:lpstr>
      <vt:lpstr>Vollkorn Black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Summinlun Vualnam</dc:creator>
  <cp:lastModifiedBy>Microsoft account</cp:lastModifiedBy>
  <cp:revision>4</cp:revision>
  <dcterms:created xsi:type="dcterms:W3CDTF">2022-02-19T05:08:05Z</dcterms:created>
  <dcterms:modified xsi:type="dcterms:W3CDTF">2024-04-05T10:03:09Z</dcterms:modified>
</cp:coreProperties>
</file>