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8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8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7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3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7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7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5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7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37FB-5C18-D444-B6AA-B54228BC39C6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5B7A-90FD-7A48-BE1F-1031362F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35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82314-858A-2C46-8585-D6EDDCAA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731405"/>
            <a:ext cx="11745532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TANGTAWN KEI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1B48E7-E6BA-384E-9889-78A360A78E74}"/>
              </a:ext>
            </a:extLst>
          </p:cNvPr>
          <p:cNvSpPr txBox="1"/>
          <p:nvPr/>
        </p:nvSpPr>
        <p:spPr>
          <a:xfrm>
            <a:off x="320770" y="1463268"/>
            <a:ext cx="11647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159)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83771" y="2260767"/>
            <a:ext cx="10589623" cy="3739439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’ a,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chia,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lawmte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sang in;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khualzin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tonpih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;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42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82314-858A-2C46-8585-D6EDDCAA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731405"/>
            <a:ext cx="11745532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TANGTAWN KEI 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83771" y="2260767"/>
            <a:ext cx="10589623" cy="3739439"/>
          </a:xfrm>
        </p:spPr>
        <p:txBody>
          <a:bodyPr anchor="ctr">
            <a:no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(2),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khualzin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tonpih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238146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82314-858A-2C46-8585-D6EDDCAA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731405"/>
            <a:ext cx="11745532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TANGTAWN KEI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1B48E7-E6BA-384E-9889-78A360A78E74}"/>
              </a:ext>
            </a:extLst>
          </p:cNvPr>
          <p:cNvSpPr txBox="1"/>
          <p:nvPr/>
        </p:nvSpPr>
        <p:spPr>
          <a:xfrm>
            <a:off x="320770" y="1463268"/>
            <a:ext cx="11647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159)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83771" y="2260767"/>
            <a:ext cx="10589623" cy="3739439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nopsakna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ngenkei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minthanna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semgim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tonpih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peuh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lechin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9489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82314-858A-2C46-8585-D6EDDCAA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731405"/>
            <a:ext cx="11745532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TANGTAWN KEI 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83771" y="2260767"/>
            <a:ext cx="10589623" cy="3739439"/>
          </a:xfrm>
        </p:spPr>
        <p:txBody>
          <a:bodyPr anchor="ctr">
            <a:no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(2),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semgim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tonpih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peuh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lechin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91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82314-858A-2C46-8585-D6EDDCAA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731405"/>
            <a:ext cx="11745532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TANGTAWN KEI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1B48E7-E6BA-384E-9889-78A360A78E74}"/>
              </a:ext>
            </a:extLst>
          </p:cNvPr>
          <p:cNvSpPr txBox="1"/>
          <p:nvPr/>
        </p:nvSpPr>
        <p:spPr>
          <a:xfrm>
            <a:off x="320770" y="1463268"/>
            <a:ext cx="11647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159)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83771" y="2260767"/>
            <a:ext cx="10589623" cy="3739439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Hon pi in,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kuammial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Damsung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Huan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kongpi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lutpih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in;</a:t>
            </a:r>
          </a:p>
        </p:txBody>
      </p:sp>
    </p:spTree>
    <p:extLst>
      <p:ext uri="{BB962C8B-B14F-4D97-AF65-F5344CB8AC3E}">
        <p14:creationId xmlns:p14="http://schemas.microsoft.com/office/powerpoint/2010/main" val="354051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82314-858A-2C46-8585-D6EDDCAA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731405"/>
            <a:ext cx="11745532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TANGTAWN KEI 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83771" y="2260767"/>
            <a:ext cx="10589623" cy="3739439"/>
          </a:xfrm>
        </p:spPr>
        <p:txBody>
          <a:bodyPr anchor="ctr">
            <a:no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(2)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Huan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kongpi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lutpih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19716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189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NANG TANGTAWN KEI A</vt:lpstr>
      <vt:lpstr>NANG TANGTAWN KEI A</vt:lpstr>
      <vt:lpstr>NANG TANGTAWN KEI A</vt:lpstr>
      <vt:lpstr>NANG TANGTAWN KEI A</vt:lpstr>
      <vt:lpstr>NANG TANGTAWN KEI A</vt:lpstr>
      <vt:lpstr>NANG TANGTAWN KEI 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PATHIAN SAM IN</dc:title>
  <dc:creator>Summinlun Vualnam</dc:creator>
  <cp:lastModifiedBy>Microsoft account</cp:lastModifiedBy>
  <cp:revision>7</cp:revision>
  <dcterms:created xsi:type="dcterms:W3CDTF">2022-09-30T13:16:31Z</dcterms:created>
  <dcterms:modified xsi:type="dcterms:W3CDTF">2024-04-05T09:56:59Z</dcterms:modified>
</cp:coreProperties>
</file>