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6D1BF-3C48-7D43-A042-BDF172B520F1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A4D4-194E-2C4D-86E0-5D1FE7E5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783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6D1BF-3C48-7D43-A042-BDF172B520F1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A4D4-194E-2C4D-86E0-5D1FE7E5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7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6D1BF-3C48-7D43-A042-BDF172B520F1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A4D4-194E-2C4D-86E0-5D1FE7E5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415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6D1BF-3C48-7D43-A042-BDF172B520F1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A4D4-194E-2C4D-86E0-5D1FE7E5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164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6D1BF-3C48-7D43-A042-BDF172B520F1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A4D4-194E-2C4D-86E0-5D1FE7E5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755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6D1BF-3C48-7D43-A042-BDF172B520F1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A4D4-194E-2C4D-86E0-5D1FE7E5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161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6D1BF-3C48-7D43-A042-BDF172B520F1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A4D4-194E-2C4D-86E0-5D1FE7E5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887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6D1BF-3C48-7D43-A042-BDF172B520F1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A4D4-194E-2C4D-86E0-5D1FE7E5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839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6D1BF-3C48-7D43-A042-BDF172B520F1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A4D4-194E-2C4D-86E0-5D1FE7E5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582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6D1BF-3C48-7D43-A042-BDF172B520F1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A4D4-194E-2C4D-86E0-5D1FE7E5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719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6D1BF-3C48-7D43-A042-BDF172B520F1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A4D4-194E-2C4D-86E0-5D1FE7E5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85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6D1BF-3C48-7D43-A042-BDF172B520F1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5A4D4-194E-2C4D-86E0-5D1FE7E5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5123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4CA5D6-FE0C-D847-9C59-71D38FCFEF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072" y="683539"/>
            <a:ext cx="11801856" cy="967599"/>
          </a:xfrm>
        </p:spPr>
        <p:txBody>
          <a:bodyPr anchor="ctr">
            <a:noAutofit/>
          </a:bodyPr>
          <a:lstStyle/>
          <a:p>
            <a:r>
              <a:rPr lang="en-US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LUNGKHAMNATE KA TUAH </a:t>
            </a:r>
            <a:r>
              <a:rPr lang="en-US" sz="44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CHIANG </a:t>
            </a:r>
            <a:r>
              <a:rPr lang="en-US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IN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92777" y="2569028"/>
            <a:ext cx="10206446" cy="3840480"/>
          </a:xfrm>
        </p:spPr>
        <p:txBody>
          <a:bodyPr>
            <a:noAutofit/>
          </a:bodyPr>
          <a:lstStyle/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Lungkhamnate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tuah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</a:rPr>
              <a:t>Dah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mahmah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omlai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in;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ngaihtuah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kipak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Toupa'n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khotuah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ziak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'.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xmlns="" id="{2C2F192D-0E32-6E4D-8F60-4C3FEFE0624E}"/>
              </a:ext>
            </a:extLst>
          </p:cNvPr>
          <p:cNvSpPr txBox="1">
            <a:spLocks/>
          </p:cNvSpPr>
          <p:nvPr/>
        </p:nvSpPr>
        <p:spPr>
          <a:xfrm>
            <a:off x="195072" y="1477053"/>
            <a:ext cx="11801856" cy="3481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b="1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153)</a:t>
            </a:r>
            <a:endParaRPr lang="en-US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354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4CA5D6-FE0C-D847-9C59-71D38FCFEF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072" y="683539"/>
            <a:ext cx="11801856" cy="967599"/>
          </a:xfrm>
        </p:spPr>
        <p:txBody>
          <a:bodyPr anchor="ctr">
            <a:noAutofit/>
          </a:bodyPr>
          <a:lstStyle/>
          <a:p>
            <a:r>
              <a:rPr lang="en-US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LUNGKHAMNATE KA TUAH </a:t>
            </a:r>
            <a:r>
              <a:rPr lang="en-US" sz="44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CHIANG </a:t>
            </a:r>
            <a:r>
              <a:rPr lang="en-US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IN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92777" y="2569028"/>
            <a:ext cx="10206446" cy="3840480"/>
          </a:xfrm>
        </p:spPr>
        <p:txBody>
          <a:bodyPr>
            <a:noAutofit/>
          </a:bodyPr>
          <a:lstStyle/>
          <a:p>
            <a:r>
              <a:rPr lang="en-IN" sz="4800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, Nang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N’on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khotuah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, Nang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N’on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khotuah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800" i="1" dirty="0">
                <a:latin typeface="Vollkorn" pitchFamily="2" charset="0"/>
                <a:ea typeface="Vollkorn" pitchFamily="2" charset="0"/>
              </a:rPr>
              <a:t>Na kiang ah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banghiam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lauh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ding,</a:t>
            </a:r>
          </a:p>
          <a:p>
            <a:r>
              <a:rPr lang="en-IN" sz="4800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, Nang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N’on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khotuah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06866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4CA5D6-FE0C-D847-9C59-71D38FCFEF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072" y="683539"/>
            <a:ext cx="11801856" cy="967599"/>
          </a:xfrm>
        </p:spPr>
        <p:txBody>
          <a:bodyPr anchor="ctr">
            <a:noAutofit/>
          </a:bodyPr>
          <a:lstStyle/>
          <a:p>
            <a:r>
              <a:rPr lang="en-US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LUNGKHAMNATE KA TUAH </a:t>
            </a:r>
            <a:r>
              <a:rPr lang="en-US" sz="44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CHIANG </a:t>
            </a:r>
            <a:r>
              <a:rPr lang="en-US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IN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92777" y="2569028"/>
            <a:ext cx="10206446" cy="3840480"/>
          </a:xfrm>
        </p:spPr>
        <p:txBody>
          <a:bodyPr>
            <a:noAutofit/>
          </a:bodyPr>
          <a:lstStyle/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Damsung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dingdan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khualna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lungsim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hihbuai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mahmah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Lunggimna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bang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tuah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Toupa'n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khotuah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zel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65952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4CA5D6-FE0C-D847-9C59-71D38FCFEF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072" y="683539"/>
            <a:ext cx="11801856" cy="967599"/>
          </a:xfrm>
        </p:spPr>
        <p:txBody>
          <a:bodyPr anchor="ctr">
            <a:noAutofit/>
          </a:bodyPr>
          <a:lstStyle/>
          <a:p>
            <a:r>
              <a:rPr lang="en-US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LUNGKHAMNATE KA TUAH </a:t>
            </a:r>
            <a:r>
              <a:rPr lang="en-US" sz="44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CHIANG </a:t>
            </a:r>
            <a:r>
              <a:rPr lang="en-US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IN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92777" y="2569028"/>
            <a:ext cx="10206446" cy="3840480"/>
          </a:xfrm>
        </p:spPr>
        <p:txBody>
          <a:bodyPr>
            <a:noAutofit/>
          </a:bodyPr>
          <a:lstStyle/>
          <a:p>
            <a:r>
              <a:rPr lang="en-IN" sz="4800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, Nang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N’on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khotuah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, Nang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N’on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khotuah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800" i="1" dirty="0">
                <a:latin typeface="Vollkorn" pitchFamily="2" charset="0"/>
                <a:ea typeface="Vollkorn" pitchFamily="2" charset="0"/>
              </a:rPr>
              <a:t>Na kiang ah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banghiam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lauh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ding,</a:t>
            </a:r>
          </a:p>
          <a:p>
            <a:r>
              <a:rPr lang="en-IN" sz="4800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, Nang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N’on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khotuah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59589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4CA5D6-FE0C-D847-9C59-71D38FCFEF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072" y="683539"/>
            <a:ext cx="11801856" cy="967599"/>
          </a:xfrm>
        </p:spPr>
        <p:txBody>
          <a:bodyPr anchor="ctr">
            <a:noAutofit/>
          </a:bodyPr>
          <a:lstStyle/>
          <a:p>
            <a:r>
              <a:rPr lang="en-US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LUNGKHAMNATE KA TUAH </a:t>
            </a:r>
            <a:r>
              <a:rPr lang="en-US" sz="44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CHIANG </a:t>
            </a:r>
            <a:r>
              <a:rPr lang="en-US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IN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92777" y="2569028"/>
            <a:ext cx="10206446" cy="3840480"/>
          </a:xfrm>
        </p:spPr>
        <p:txBody>
          <a:bodyPr>
            <a:noAutofit/>
          </a:bodyPr>
          <a:lstStyle/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Tagahna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bang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omleh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leng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Buaina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meipi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tuam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Kipak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zelzel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ding,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Toupa'n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khotuah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ziak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'.</a:t>
            </a:r>
          </a:p>
        </p:txBody>
      </p:sp>
    </p:spTree>
    <p:extLst>
      <p:ext uri="{BB962C8B-B14F-4D97-AF65-F5344CB8AC3E}">
        <p14:creationId xmlns:p14="http://schemas.microsoft.com/office/powerpoint/2010/main" val="3150999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4CA5D6-FE0C-D847-9C59-71D38FCFEF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072" y="683539"/>
            <a:ext cx="11801856" cy="967599"/>
          </a:xfrm>
        </p:spPr>
        <p:txBody>
          <a:bodyPr anchor="ctr">
            <a:noAutofit/>
          </a:bodyPr>
          <a:lstStyle/>
          <a:p>
            <a:r>
              <a:rPr lang="en-US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LUNGKHAMNATE KA TUAH </a:t>
            </a:r>
            <a:r>
              <a:rPr lang="en-US" sz="44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CHIANG </a:t>
            </a:r>
            <a:r>
              <a:rPr lang="en-US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IN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92777" y="2569028"/>
            <a:ext cx="10206446" cy="3840480"/>
          </a:xfrm>
        </p:spPr>
        <p:txBody>
          <a:bodyPr>
            <a:noAutofit/>
          </a:bodyPr>
          <a:lstStyle/>
          <a:p>
            <a:r>
              <a:rPr lang="en-IN" sz="4800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, Nang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N’on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khotuah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, Nang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N’on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khotuah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800" i="1" dirty="0">
                <a:latin typeface="Vollkorn" pitchFamily="2" charset="0"/>
                <a:ea typeface="Vollkorn" pitchFamily="2" charset="0"/>
              </a:rPr>
              <a:t>Na kiang ah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banghiam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lauh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ding,</a:t>
            </a:r>
          </a:p>
          <a:p>
            <a:r>
              <a:rPr lang="en-IN" sz="4800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, Nang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N’on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khotuah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93403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187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LUNGKHAMNATE KA TUAH CHIANG IN</vt:lpstr>
      <vt:lpstr>LUNGKHAMNATE KA TUAH CHIANG IN</vt:lpstr>
      <vt:lpstr>LUNGKHAMNATE KA TUAH CHIANG IN</vt:lpstr>
      <vt:lpstr>LUNGKHAMNATE KA TUAH CHIANG IN</vt:lpstr>
      <vt:lpstr>LUNGKHAMNATE KA TUAH CHIANG IN</vt:lpstr>
      <vt:lpstr>LUNGKHAMNATE KA TUAH CHIANG IN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VUALZAWLNA KA TAN VANG IN</dc:title>
  <dc:creator>Summinlun Vualnam</dc:creator>
  <cp:lastModifiedBy>Microsoft account</cp:lastModifiedBy>
  <cp:revision>4</cp:revision>
  <dcterms:created xsi:type="dcterms:W3CDTF">2022-10-08T16:02:10Z</dcterms:created>
  <dcterms:modified xsi:type="dcterms:W3CDTF">2024-04-05T04:18:09Z</dcterms:modified>
</cp:coreProperties>
</file>