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9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1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5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7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8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4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8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1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9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3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7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" y="1658112"/>
            <a:ext cx="11887202" cy="4895088"/>
          </a:xfrm>
        </p:spPr>
        <p:txBody>
          <a:bodyPr anchor="ctr">
            <a:noAutofit/>
          </a:bodyPr>
          <a:lstStyle/>
          <a:p>
            <a:pPr marL="11113" algn="just">
              <a:lnSpc>
                <a:spcPct val="100000"/>
              </a:lnSpc>
              <a:spcBef>
                <a:spcPts val="0"/>
              </a:spcBef>
            </a:pP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Van inn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paina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lam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khros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tawn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ngei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 hi,</a:t>
            </a:r>
          </a:p>
          <a:p>
            <a:pPr marL="11113" algn="just">
              <a:lnSpc>
                <a:spcPct val="100000"/>
              </a:lnSpc>
              <a:spcBef>
                <a:spcPts val="0"/>
              </a:spcBef>
            </a:pP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Lampi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dang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omlou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hial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hi;</a:t>
            </a:r>
          </a:p>
          <a:p>
            <a:pPr marL="11113" algn="just">
              <a:lnSpc>
                <a:spcPct val="100000"/>
              </a:lnSpc>
              <a:spcBef>
                <a:spcPts val="0"/>
              </a:spcBef>
            </a:pP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Kongpi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vak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mu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thei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ngeilou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hial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ding,</a:t>
            </a:r>
          </a:p>
          <a:p>
            <a:pPr marL="11113" algn="just">
              <a:lnSpc>
                <a:spcPct val="100000"/>
              </a:lnSpc>
              <a:spcBef>
                <a:spcPts val="0"/>
              </a:spcBef>
            </a:pP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Khros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tawn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paina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haihleh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.</a:t>
            </a:r>
            <a:endParaRPr lang="en-US" sz="44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475553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VAN INN PAINA LAM KHROS</a:t>
            </a:r>
          </a:p>
        </p:txBody>
      </p:sp>
    </p:spTree>
    <p:extLst>
      <p:ext uri="{BB962C8B-B14F-4D97-AF65-F5344CB8AC3E}">
        <p14:creationId xmlns:p14="http://schemas.microsoft.com/office/powerpoint/2010/main" val="4199911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" y="1658112"/>
            <a:ext cx="11887202" cy="4895088"/>
          </a:xfrm>
        </p:spPr>
        <p:txBody>
          <a:bodyPr anchor="ctr">
            <a:noAutofit/>
          </a:bodyPr>
          <a:lstStyle/>
          <a:p>
            <a:pPr marL="11113">
              <a:lnSpc>
                <a:spcPct val="100000"/>
              </a:lnSpc>
              <a:spcBef>
                <a:spcPts val="0"/>
              </a:spcBef>
            </a:pP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Van inn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lampi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khros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ahi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marL="11113">
              <a:lnSpc>
                <a:spcPct val="100000"/>
              </a:lnSpc>
              <a:spcBef>
                <a:spcPts val="0"/>
              </a:spcBef>
            </a:pP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Van inn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lampi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khros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ahi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pPr marL="11113">
              <a:lnSpc>
                <a:spcPct val="100000"/>
              </a:lnSpc>
              <a:spcBef>
                <a:spcPts val="0"/>
              </a:spcBef>
            </a:pP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paikawm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theih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nuam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hi,</a:t>
            </a:r>
          </a:p>
          <a:p>
            <a:pPr marL="11113">
              <a:lnSpc>
                <a:spcPct val="100000"/>
              </a:lnSpc>
              <a:spcBef>
                <a:spcPts val="0"/>
              </a:spcBef>
            </a:pP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Van inn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lampi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khros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ahi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.</a:t>
            </a:r>
            <a:endParaRPr lang="en-US" sz="44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475553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VAN INN PAINA LAM KHROS</a:t>
            </a:r>
          </a:p>
        </p:txBody>
      </p:sp>
    </p:spTree>
    <p:extLst>
      <p:ext uri="{BB962C8B-B14F-4D97-AF65-F5344CB8AC3E}">
        <p14:creationId xmlns:p14="http://schemas.microsoft.com/office/powerpoint/2010/main" val="1358627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" y="1658112"/>
            <a:ext cx="11887202" cy="4895088"/>
          </a:xfrm>
        </p:spPr>
        <p:txBody>
          <a:bodyPr anchor="ctr">
            <a:noAutofit/>
          </a:bodyPr>
          <a:lstStyle/>
          <a:p>
            <a:pPr marL="11113">
              <a:lnSpc>
                <a:spcPct val="100000"/>
              </a:lnSpc>
              <a:spcBef>
                <a:spcPts val="0"/>
              </a:spcBef>
            </a:pP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Van inn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lampi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khros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ahi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marL="11113">
              <a:lnSpc>
                <a:spcPct val="100000"/>
              </a:lnSpc>
              <a:spcBef>
                <a:spcPts val="0"/>
              </a:spcBef>
            </a:pP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Van inn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lampi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khros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ahi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pPr marL="11113">
              <a:lnSpc>
                <a:spcPct val="100000"/>
              </a:lnSpc>
              <a:spcBef>
                <a:spcPts val="0"/>
              </a:spcBef>
            </a:pP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paikawm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theih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nuam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hi,</a:t>
            </a:r>
          </a:p>
          <a:p>
            <a:pPr marL="11113">
              <a:lnSpc>
                <a:spcPct val="100000"/>
              </a:lnSpc>
              <a:spcBef>
                <a:spcPts val="0"/>
              </a:spcBef>
            </a:pP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Van inn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lampi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khros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ahi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.</a:t>
            </a:r>
            <a:endParaRPr lang="en-US" sz="44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475553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VAN INN PAINA LAM KHROS</a:t>
            </a:r>
          </a:p>
        </p:txBody>
      </p:sp>
    </p:spTree>
    <p:extLst>
      <p:ext uri="{BB962C8B-B14F-4D97-AF65-F5344CB8AC3E}">
        <p14:creationId xmlns:p14="http://schemas.microsoft.com/office/powerpoint/2010/main" val="1762393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" y="1658112"/>
            <a:ext cx="11887202" cy="4895088"/>
          </a:xfrm>
        </p:spPr>
        <p:txBody>
          <a:bodyPr anchor="ctr">
            <a:noAutofit/>
          </a:bodyPr>
          <a:lstStyle/>
          <a:p>
            <a:pPr marL="11113" algn="just">
              <a:lnSpc>
                <a:spcPct val="100000"/>
              </a:lnSpc>
              <a:spcBef>
                <a:spcPts val="0"/>
              </a:spcBef>
            </a:pP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Khros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phung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puakgik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khempeuh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tukmang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hi,</a:t>
            </a:r>
          </a:p>
          <a:p>
            <a:pPr marL="11113" algn="just">
              <a:lnSpc>
                <a:spcPct val="100000"/>
              </a:lnSpc>
              <a:spcBef>
                <a:spcPts val="0"/>
              </a:spcBef>
            </a:pP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Toupa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etlai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in;</a:t>
            </a:r>
          </a:p>
          <a:p>
            <a:pPr marL="11113" algn="just">
              <a:lnSpc>
                <a:spcPct val="100000"/>
              </a:lnSpc>
              <a:spcBef>
                <a:spcPts val="0"/>
              </a:spcBef>
            </a:pP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Lungsung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nopna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toh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lampi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tawn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marL="11113" algn="just">
              <a:lnSpc>
                <a:spcPct val="100000"/>
              </a:lnSpc>
              <a:spcBef>
                <a:spcPts val="0"/>
              </a:spcBef>
            </a:pP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lungsung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phatna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toh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kidim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.</a:t>
            </a:r>
            <a:endParaRPr lang="en-US" sz="44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475553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VAN INN PAINA LAM KHROS</a:t>
            </a:r>
          </a:p>
        </p:txBody>
      </p:sp>
    </p:spTree>
    <p:extLst>
      <p:ext uri="{BB962C8B-B14F-4D97-AF65-F5344CB8AC3E}">
        <p14:creationId xmlns:p14="http://schemas.microsoft.com/office/powerpoint/2010/main" val="1632608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" y="1658112"/>
            <a:ext cx="11887202" cy="4895088"/>
          </a:xfrm>
        </p:spPr>
        <p:txBody>
          <a:bodyPr anchor="ctr">
            <a:noAutofit/>
          </a:bodyPr>
          <a:lstStyle/>
          <a:p>
            <a:pPr marL="11113">
              <a:lnSpc>
                <a:spcPct val="100000"/>
              </a:lnSpc>
              <a:spcBef>
                <a:spcPts val="0"/>
              </a:spcBef>
            </a:pP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Van inn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lampi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khros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ahi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marL="11113">
              <a:lnSpc>
                <a:spcPct val="100000"/>
              </a:lnSpc>
              <a:spcBef>
                <a:spcPts val="0"/>
              </a:spcBef>
            </a:pP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Van inn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lampi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khros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ahi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pPr marL="11113">
              <a:lnSpc>
                <a:spcPct val="100000"/>
              </a:lnSpc>
              <a:spcBef>
                <a:spcPts val="0"/>
              </a:spcBef>
            </a:pP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paikawm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theih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nuam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hi,</a:t>
            </a:r>
          </a:p>
          <a:p>
            <a:pPr marL="11113">
              <a:lnSpc>
                <a:spcPct val="100000"/>
              </a:lnSpc>
              <a:spcBef>
                <a:spcPts val="0"/>
              </a:spcBef>
            </a:pP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Van inn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lampi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khros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ahi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.</a:t>
            </a:r>
            <a:endParaRPr lang="en-US" sz="44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475553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VAN INN PAINA LAM KHROS</a:t>
            </a:r>
          </a:p>
        </p:txBody>
      </p:sp>
    </p:spTree>
    <p:extLst>
      <p:ext uri="{BB962C8B-B14F-4D97-AF65-F5344CB8AC3E}">
        <p14:creationId xmlns:p14="http://schemas.microsoft.com/office/powerpoint/2010/main" val="4039647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" y="1658112"/>
            <a:ext cx="11887202" cy="4895088"/>
          </a:xfrm>
        </p:spPr>
        <p:txBody>
          <a:bodyPr anchor="ctr">
            <a:noAutofit/>
          </a:bodyPr>
          <a:lstStyle/>
          <a:p>
            <a:pPr marL="11113" algn="just">
              <a:lnSpc>
                <a:spcPct val="100000"/>
              </a:lnSpc>
              <a:spcBef>
                <a:spcPts val="0"/>
              </a:spcBef>
            </a:pP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Sisan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luan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lampi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zui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tawntung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ding,</a:t>
            </a:r>
          </a:p>
          <a:p>
            <a:pPr marL="11113" algn="just">
              <a:lnSpc>
                <a:spcPct val="100000"/>
              </a:lnSpc>
              <a:spcBef>
                <a:spcPts val="0"/>
              </a:spcBef>
            </a:pP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hondampa'n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mah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tawn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pPr marL="11113" algn="just">
              <a:lnSpc>
                <a:spcPct val="100000"/>
              </a:lnSpc>
              <a:spcBef>
                <a:spcPts val="0"/>
              </a:spcBef>
            </a:pP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Nunnopna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munsang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tun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theih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aleh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marL="11113" algn="just">
              <a:lnSpc>
                <a:spcPct val="100000"/>
              </a:lnSpc>
              <a:spcBef>
                <a:spcPts val="0"/>
              </a:spcBef>
            </a:pP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Pathian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kiang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nunnuam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ding.</a:t>
            </a:r>
            <a:endParaRPr lang="en-US" sz="44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475553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VAN INN PAINA LAM KHROS</a:t>
            </a:r>
          </a:p>
        </p:txBody>
      </p:sp>
    </p:spTree>
    <p:extLst>
      <p:ext uri="{BB962C8B-B14F-4D97-AF65-F5344CB8AC3E}">
        <p14:creationId xmlns:p14="http://schemas.microsoft.com/office/powerpoint/2010/main" val="2759142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" y="1658112"/>
            <a:ext cx="11887202" cy="4895088"/>
          </a:xfrm>
        </p:spPr>
        <p:txBody>
          <a:bodyPr anchor="ctr">
            <a:noAutofit/>
          </a:bodyPr>
          <a:lstStyle/>
          <a:p>
            <a:pPr marL="11113">
              <a:lnSpc>
                <a:spcPct val="100000"/>
              </a:lnSpc>
              <a:spcBef>
                <a:spcPts val="0"/>
              </a:spcBef>
            </a:pP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Van inn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lampi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khros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ahi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marL="11113">
              <a:lnSpc>
                <a:spcPct val="100000"/>
              </a:lnSpc>
              <a:spcBef>
                <a:spcPts val="0"/>
              </a:spcBef>
            </a:pP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Van inn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lampi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khros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ahi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pPr marL="11113">
              <a:lnSpc>
                <a:spcPct val="100000"/>
              </a:lnSpc>
              <a:spcBef>
                <a:spcPts val="0"/>
              </a:spcBef>
            </a:pP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paikawm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theih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nuam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hi,</a:t>
            </a:r>
          </a:p>
          <a:p>
            <a:pPr marL="11113">
              <a:lnSpc>
                <a:spcPct val="100000"/>
              </a:lnSpc>
              <a:spcBef>
                <a:spcPts val="0"/>
              </a:spcBef>
            </a:pP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Van inn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lampi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khros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ahi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.</a:t>
            </a:r>
            <a:endParaRPr lang="en-US" sz="44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475553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VAN INN PAINA LAM KHROS</a:t>
            </a:r>
          </a:p>
        </p:txBody>
      </p:sp>
    </p:spTree>
    <p:extLst>
      <p:ext uri="{BB962C8B-B14F-4D97-AF65-F5344CB8AC3E}">
        <p14:creationId xmlns:p14="http://schemas.microsoft.com/office/powerpoint/2010/main" val="4065573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" y="1658112"/>
            <a:ext cx="11887202" cy="4895088"/>
          </a:xfrm>
        </p:spPr>
        <p:txBody>
          <a:bodyPr anchor="ctr">
            <a:noAutofit/>
          </a:bodyPr>
          <a:lstStyle/>
          <a:p>
            <a:pPr marL="11113" algn="just">
              <a:lnSpc>
                <a:spcPct val="100000"/>
              </a:lnSpc>
              <a:spcBef>
                <a:spcPts val="0"/>
              </a:spcBef>
            </a:pP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Tu'n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khovel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lampi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ke’n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nusiata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hi,</a:t>
            </a:r>
          </a:p>
          <a:p>
            <a:pPr marL="11113" algn="just">
              <a:lnSpc>
                <a:spcPct val="100000"/>
              </a:lnSpc>
              <a:spcBef>
                <a:spcPts val="0"/>
              </a:spcBef>
            </a:pP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lampi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zui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nawnlou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ding;</a:t>
            </a:r>
          </a:p>
          <a:p>
            <a:pPr marL="11113" algn="just">
              <a:lnSpc>
                <a:spcPct val="100000"/>
              </a:lnSpc>
              <a:spcBef>
                <a:spcPts val="0"/>
              </a:spcBef>
            </a:pP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Toupa'n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“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pai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in,”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chi; Inn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zuan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marL="11113" algn="just">
              <a:lnSpc>
                <a:spcPct val="100000"/>
              </a:lnSpc>
              <a:spcBef>
                <a:spcPts val="0"/>
              </a:spcBef>
            </a:pP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Ama’n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ngak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kong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honsa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ah.</a:t>
            </a:r>
            <a:endParaRPr lang="en-US" sz="44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475553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VAN INN PAINA LAM KHROS</a:t>
            </a:r>
          </a:p>
        </p:txBody>
      </p:sp>
    </p:spTree>
    <p:extLst>
      <p:ext uri="{BB962C8B-B14F-4D97-AF65-F5344CB8AC3E}">
        <p14:creationId xmlns:p14="http://schemas.microsoft.com/office/powerpoint/2010/main" val="283678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" y="1658112"/>
            <a:ext cx="11887202" cy="4895088"/>
          </a:xfrm>
        </p:spPr>
        <p:txBody>
          <a:bodyPr anchor="ctr">
            <a:noAutofit/>
          </a:bodyPr>
          <a:lstStyle/>
          <a:p>
            <a:pPr marL="11113">
              <a:lnSpc>
                <a:spcPct val="100000"/>
              </a:lnSpc>
              <a:spcBef>
                <a:spcPts val="0"/>
              </a:spcBef>
            </a:pP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Van inn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lampi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khros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ahi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marL="11113">
              <a:lnSpc>
                <a:spcPct val="100000"/>
              </a:lnSpc>
              <a:spcBef>
                <a:spcPts val="0"/>
              </a:spcBef>
            </a:pP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Van inn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lampi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khros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ahi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pPr marL="11113">
              <a:lnSpc>
                <a:spcPct val="100000"/>
              </a:lnSpc>
              <a:spcBef>
                <a:spcPts val="0"/>
              </a:spcBef>
            </a:pP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paikawm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theih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nuam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hi,</a:t>
            </a:r>
          </a:p>
          <a:p>
            <a:pPr marL="11113">
              <a:lnSpc>
                <a:spcPct val="100000"/>
              </a:lnSpc>
              <a:spcBef>
                <a:spcPts val="0"/>
              </a:spcBef>
            </a:pP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Van inn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lampi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khros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ahi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.</a:t>
            </a:r>
            <a:endParaRPr lang="en-US" sz="44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475553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VAN INN PAINA LAM KHROS</a:t>
            </a:r>
          </a:p>
        </p:txBody>
      </p:sp>
    </p:spTree>
    <p:extLst>
      <p:ext uri="{BB962C8B-B14F-4D97-AF65-F5344CB8AC3E}">
        <p14:creationId xmlns:p14="http://schemas.microsoft.com/office/powerpoint/2010/main" val="3891388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" y="1658112"/>
            <a:ext cx="11887202" cy="4895088"/>
          </a:xfrm>
        </p:spPr>
        <p:txBody>
          <a:bodyPr anchor="ctr">
            <a:noAutofit/>
          </a:bodyPr>
          <a:lstStyle/>
          <a:p>
            <a:pPr marL="11113" algn="just">
              <a:lnSpc>
                <a:spcPct val="100000"/>
              </a:lnSpc>
              <a:spcBef>
                <a:spcPts val="0"/>
              </a:spcBef>
            </a:pP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Toupa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'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khros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lampi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zuihtak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chiang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in,</a:t>
            </a:r>
          </a:p>
          <a:p>
            <a:pPr marL="11113" algn="just">
              <a:lnSpc>
                <a:spcPct val="100000"/>
              </a:lnSpc>
              <a:spcBef>
                <a:spcPts val="0"/>
              </a:spcBef>
            </a:pP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Ama'n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pi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lungdam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ing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pPr marL="11113" algn="just">
              <a:lnSpc>
                <a:spcPct val="100000"/>
              </a:lnSpc>
              <a:spcBef>
                <a:spcPts val="0"/>
              </a:spcBef>
            </a:pP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Nisim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vantung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naih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semsem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chiang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in,</a:t>
            </a:r>
          </a:p>
          <a:p>
            <a:pPr marL="11113" algn="just">
              <a:lnSpc>
                <a:spcPct val="100000"/>
              </a:lnSpc>
              <a:spcBef>
                <a:spcPts val="0"/>
              </a:spcBef>
            </a:pP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Pai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masate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'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husa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.</a:t>
            </a:r>
            <a:endParaRPr lang="en-US" sz="44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475553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VAN INN PAINA LAM KHROS</a:t>
            </a:r>
          </a:p>
        </p:txBody>
      </p:sp>
    </p:spTree>
    <p:extLst>
      <p:ext uri="{BB962C8B-B14F-4D97-AF65-F5344CB8AC3E}">
        <p14:creationId xmlns:p14="http://schemas.microsoft.com/office/powerpoint/2010/main" val="2960293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347</Words>
  <Application>Microsoft Office PowerPoint</Application>
  <PresentationFormat>Widescreen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11</cp:revision>
  <dcterms:created xsi:type="dcterms:W3CDTF">2022-02-19T05:08:05Z</dcterms:created>
  <dcterms:modified xsi:type="dcterms:W3CDTF">2024-04-05T04:11:05Z</dcterms:modified>
</cp:coreProperties>
</file>