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lam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hi,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dang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hial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Kongpi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ngeilou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hial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haihleh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paikawm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135862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paikawm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176239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phung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puakgik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tukmang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etlai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Lungsung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lungsung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kidim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1632608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paikawm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4039647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Sisan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Nunnopna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munsang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aleh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kiang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275914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paikawm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406557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khovel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nusiata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“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in,”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chi;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283678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paikawm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marL="11113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inn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389138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1658112"/>
            <a:ext cx="11887202" cy="4895088"/>
          </a:xfrm>
        </p:spPr>
        <p:txBody>
          <a:bodyPr anchor="ctr">
            <a:noAutofit/>
          </a:bodyPr>
          <a:lstStyle/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zuihtak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lungdam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Nisim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semsem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marL="11113" algn="just">
              <a:lnSpc>
                <a:spcPct val="100000"/>
              </a:lnSpc>
              <a:spcBef>
                <a:spcPts val="0"/>
              </a:spcBef>
            </a:pP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masate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husa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INN PAINA LAM KHROS</a:t>
            </a:r>
          </a:p>
        </p:txBody>
      </p:sp>
    </p:spTree>
    <p:extLst>
      <p:ext uri="{BB962C8B-B14F-4D97-AF65-F5344CB8AC3E}">
        <p14:creationId xmlns:p14="http://schemas.microsoft.com/office/powerpoint/2010/main" val="296029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347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11</cp:revision>
  <dcterms:created xsi:type="dcterms:W3CDTF">2022-02-19T05:08:05Z</dcterms:created>
  <dcterms:modified xsi:type="dcterms:W3CDTF">2024-04-05T04:11:05Z</dcterms:modified>
</cp:coreProperties>
</file>