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2" y="2072640"/>
            <a:ext cx="11418276" cy="4480559"/>
          </a:xfrm>
        </p:spPr>
        <p:txBody>
          <a:bodyPr anchor="ctr">
            <a:normAutofit/>
          </a:bodyPr>
          <a:lstStyle/>
          <a:p>
            <a:pPr marL="11113" algn="just"/>
            <a:r>
              <a:rPr lang="en-IN" sz="44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hen,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thil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thupite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hihta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marL="11113" algn="just"/>
            <a:r>
              <a:rPr lang="en-IN" sz="4400" dirty="0" err="1">
                <a:latin typeface="Vollkorn" pitchFamily="2" charset="0"/>
                <a:ea typeface="Vollkorn" pitchFamily="2" charset="0"/>
              </a:rPr>
              <a:t>Khovel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it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mahmah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A Tapa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marL="11113" algn="just"/>
            <a:r>
              <a:rPr lang="en-IN" sz="4400" dirty="0" err="1">
                <a:latin typeface="Vollkorn" pitchFamily="2" charset="0"/>
                <a:ea typeface="Vollkorn" pitchFamily="2" charset="0"/>
              </a:rPr>
              <a:t>Ama’n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khelhna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khuhna'n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hinna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a,</a:t>
            </a:r>
          </a:p>
          <a:p>
            <a:pPr marL="11113" algn="just"/>
            <a:r>
              <a:rPr lang="en-IN" sz="4400" dirty="0" err="1">
                <a:latin typeface="Vollkorn" pitchFamily="2" charset="0"/>
                <a:ea typeface="Vollkorn" pitchFamily="2" charset="0"/>
              </a:rPr>
              <a:t>Miteng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theihna'n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hinna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kongpi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675553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PATHIAN THUPI HEN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8C3BE5-AF2F-214C-A770-A9FD01FB0740}"/>
              </a:ext>
            </a:extLst>
          </p:cNvPr>
          <p:cNvSpPr txBox="1"/>
          <p:nvPr/>
        </p:nvSpPr>
        <p:spPr>
          <a:xfrm>
            <a:off x="932688" y="1386733"/>
            <a:ext cx="1032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 133) 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2" y="1537328"/>
            <a:ext cx="11418276" cy="5015872"/>
          </a:xfrm>
        </p:spPr>
        <p:txBody>
          <a:bodyPr>
            <a:normAutofit/>
          </a:bodyPr>
          <a:lstStyle/>
          <a:p>
            <a:pPr marL="542925"/>
            <a:r>
              <a:rPr lang="en-IN" sz="5000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!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pPr marL="542925"/>
            <a:r>
              <a:rPr lang="en-IN" sz="5000" i="1" dirty="0">
                <a:latin typeface="Vollkorn" pitchFamily="2" charset="0"/>
                <a:ea typeface="Vollkorn" pitchFamily="2" charset="0"/>
              </a:rPr>
              <a:t>Lei in A aw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za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hen!</a:t>
            </a:r>
          </a:p>
          <a:p>
            <a:pPr marL="542925"/>
            <a:r>
              <a:rPr lang="en-IN" sz="5000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!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pPr marL="542925"/>
            <a:r>
              <a:rPr lang="en-IN" sz="5000" i="1" dirty="0">
                <a:latin typeface="Vollkorn" pitchFamily="2" charset="0"/>
                <a:ea typeface="Vollkorn" pitchFamily="2" charset="0"/>
              </a:rPr>
              <a:t>Mite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uhen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pPr marL="542925"/>
            <a:r>
              <a:rPr lang="en-IN" sz="5000" i="1" dirty="0">
                <a:latin typeface="Vollkorn" pitchFamily="2" charset="0"/>
                <a:ea typeface="Vollkorn" pitchFamily="2" charset="0"/>
              </a:rPr>
              <a:t>Tapa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tawn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in Pa kiang'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pai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un,</a:t>
            </a:r>
          </a:p>
          <a:p>
            <a:pPr marL="542925"/>
            <a:r>
              <a:rPr lang="en-IN" sz="5000" i="1" dirty="0" err="1">
                <a:latin typeface="Vollkorn" pitchFamily="2" charset="0"/>
                <a:ea typeface="Vollkorn" pitchFamily="2" charset="0"/>
              </a:rPr>
              <a:t>Thupina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un!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Thil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thupite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hihta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.</a:t>
            </a:r>
            <a:endParaRPr lang="en-IN" sz="5000" i="1" dirty="0">
              <a:latin typeface="Vollkorn" pitchFamily="2" charset="0"/>
              <a:ea typeface="Vollkor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56097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PATHIAN THUPI HEN</a:t>
            </a:r>
          </a:p>
        </p:txBody>
      </p:sp>
    </p:spTree>
    <p:extLst>
      <p:ext uri="{BB962C8B-B14F-4D97-AF65-F5344CB8AC3E}">
        <p14:creationId xmlns:p14="http://schemas.microsoft.com/office/powerpoint/2010/main" val="379217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2" y="2072640"/>
            <a:ext cx="11418276" cy="4480559"/>
          </a:xfrm>
        </p:spPr>
        <p:txBody>
          <a:bodyPr anchor="ctr">
            <a:normAutofit/>
          </a:bodyPr>
          <a:lstStyle/>
          <a:p>
            <a:pPr marL="11113" algn="just"/>
            <a:r>
              <a:rPr lang="en-IN" sz="4400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tatna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bukim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kileisa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marL="11113" algn="just"/>
            <a:r>
              <a:rPr lang="en-IN" sz="4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gingta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peuhmah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kiang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’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chiamsa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!</a:t>
            </a:r>
          </a:p>
          <a:p>
            <a:pPr marL="11113" algn="just"/>
            <a:r>
              <a:rPr lang="en-IN" sz="4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khialphapen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Amah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gingtate'n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marL="11113" algn="just"/>
            <a:r>
              <a:rPr lang="en-IN" sz="4400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hun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pan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ngaihdamna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mu.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675553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PATHIAN THUPI HEN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8C3BE5-AF2F-214C-A770-A9FD01FB0740}"/>
              </a:ext>
            </a:extLst>
          </p:cNvPr>
          <p:cNvSpPr txBox="1"/>
          <p:nvPr/>
        </p:nvSpPr>
        <p:spPr>
          <a:xfrm>
            <a:off x="932688" y="1386733"/>
            <a:ext cx="1032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 133) </a:t>
            </a:r>
          </a:p>
        </p:txBody>
      </p:sp>
    </p:spTree>
    <p:extLst>
      <p:ext uri="{BB962C8B-B14F-4D97-AF65-F5344CB8AC3E}">
        <p14:creationId xmlns:p14="http://schemas.microsoft.com/office/powerpoint/2010/main" val="251034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2" y="1537328"/>
            <a:ext cx="11418276" cy="5015872"/>
          </a:xfrm>
        </p:spPr>
        <p:txBody>
          <a:bodyPr>
            <a:normAutofit/>
          </a:bodyPr>
          <a:lstStyle/>
          <a:p>
            <a:pPr marL="542925"/>
            <a:r>
              <a:rPr lang="en-IN" sz="5000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!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pPr marL="542925"/>
            <a:r>
              <a:rPr lang="en-IN" sz="5000" i="1" dirty="0">
                <a:latin typeface="Vollkorn" pitchFamily="2" charset="0"/>
                <a:ea typeface="Vollkorn" pitchFamily="2" charset="0"/>
              </a:rPr>
              <a:t>Lei in A aw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za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hen!</a:t>
            </a:r>
          </a:p>
          <a:p>
            <a:pPr marL="542925"/>
            <a:r>
              <a:rPr lang="en-IN" sz="5000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!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pPr marL="542925"/>
            <a:r>
              <a:rPr lang="en-IN" sz="5000" i="1" dirty="0">
                <a:latin typeface="Vollkorn" pitchFamily="2" charset="0"/>
                <a:ea typeface="Vollkorn" pitchFamily="2" charset="0"/>
              </a:rPr>
              <a:t>Mite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uhen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pPr marL="542925"/>
            <a:r>
              <a:rPr lang="en-IN" sz="5000" i="1" dirty="0">
                <a:latin typeface="Vollkorn" pitchFamily="2" charset="0"/>
                <a:ea typeface="Vollkorn" pitchFamily="2" charset="0"/>
              </a:rPr>
              <a:t>Tapa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tawn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in Pa kiang'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pai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un,</a:t>
            </a:r>
          </a:p>
          <a:p>
            <a:pPr marL="542925"/>
            <a:r>
              <a:rPr lang="en-IN" sz="5000" i="1" dirty="0" err="1">
                <a:latin typeface="Vollkorn" pitchFamily="2" charset="0"/>
                <a:ea typeface="Vollkorn" pitchFamily="2" charset="0"/>
              </a:rPr>
              <a:t>Thupina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un!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Thil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thupite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hihta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.</a:t>
            </a:r>
            <a:endParaRPr lang="en-IN" sz="5000" i="1" dirty="0">
              <a:latin typeface="Vollkorn" pitchFamily="2" charset="0"/>
              <a:ea typeface="Vollkor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56097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PATHIAN THUPI HEN</a:t>
            </a:r>
          </a:p>
        </p:txBody>
      </p:sp>
    </p:spTree>
    <p:extLst>
      <p:ext uri="{BB962C8B-B14F-4D97-AF65-F5344CB8AC3E}">
        <p14:creationId xmlns:p14="http://schemas.microsoft.com/office/powerpoint/2010/main" val="3120436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2" y="2072640"/>
            <a:ext cx="11418276" cy="4480559"/>
          </a:xfrm>
        </p:spPr>
        <p:txBody>
          <a:bodyPr anchor="ctr">
            <a:normAutofit/>
          </a:bodyPr>
          <a:lstStyle/>
          <a:p>
            <a:pPr marL="11113" algn="just"/>
            <a:r>
              <a:rPr lang="en-IN" sz="4400" dirty="0" err="1">
                <a:latin typeface="Vollkorn" pitchFamily="2" charset="0"/>
                <a:ea typeface="Vollkorn" pitchFamily="2" charset="0"/>
              </a:rPr>
              <a:t>Thil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thupite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sinsakta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hilhta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marL="11113" algn="just"/>
            <a:r>
              <a:rPr lang="en-IN" sz="4400" dirty="0">
                <a:latin typeface="Vollkorn" pitchFamily="2" charset="0"/>
                <a:ea typeface="Vollkorn" pitchFamily="2" charset="0"/>
              </a:rPr>
              <a:t>Tapa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hang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lungnopna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lian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marL="11113" algn="just"/>
            <a:r>
              <a:rPr lang="en-IN" sz="4400" dirty="0">
                <a:latin typeface="Vollkorn" pitchFamily="2" charset="0"/>
                <a:ea typeface="Vollkorn" pitchFamily="2" charset="0"/>
              </a:rPr>
              <a:t>Siang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sem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 a, sang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sem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 a,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lian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sem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pPr marL="11113" algn="just"/>
            <a:r>
              <a:rPr lang="en-IN" sz="4400" dirty="0" err="1">
                <a:latin typeface="Vollkorn" pitchFamily="2" charset="0"/>
                <a:ea typeface="Vollkorn" pitchFamily="2" charset="0"/>
              </a:rPr>
              <a:t>Lamdang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sakna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limdanna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muh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675553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PATHIAN THUPI HEN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8C3BE5-AF2F-214C-A770-A9FD01FB0740}"/>
              </a:ext>
            </a:extLst>
          </p:cNvPr>
          <p:cNvSpPr txBox="1"/>
          <p:nvPr/>
        </p:nvSpPr>
        <p:spPr>
          <a:xfrm>
            <a:off x="932688" y="1386733"/>
            <a:ext cx="1032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 133) </a:t>
            </a:r>
          </a:p>
        </p:txBody>
      </p:sp>
    </p:spTree>
    <p:extLst>
      <p:ext uri="{BB962C8B-B14F-4D97-AF65-F5344CB8AC3E}">
        <p14:creationId xmlns:p14="http://schemas.microsoft.com/office/powerpoint/2010/main" val="2232804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2" y="1537328"/>
            <a:ext cx="11418276" cy="5015872"/>
          </a:xfrm>
        </p:spPr>
        <p:txBody>
          <a:bodyPr>
            <a:normAutofit/>
          </a:bodyPr>
          <a:lstStyle/>
          <a:p>
            <a:pPr marL="542925"/>
            <a:r>
              <a:rPr lang="en-IN" sz="5000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!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pPr marL="542925"/>
            <a:r>
              <a:rPr lang="en-IN" sz="5000" i="1" dirty="0">
                <a:latin typeface="Vollkorn" pitchFamily="2" charset="0"/>
                <a:ea typeface="Vollkorn" pitchFamily="2" charset="0"/>
              </a:rPr>
              <a:t>Lei in A aw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za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hen!</a:t>
            </a:r>
          </a:p>
          <a:p>
            <a:pPr marL="542925"/>
            <a:r>
              <a:rPr lang="en-IN" sz="5000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!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pPr marL="542925"/>
            <a:r>
              <a:rPr lang="en-IN" sz="5000" i="1" dirty="0">
                <a:latin typeface="Vollkorn" pitchFamily="2" charset="0"/>
                <a:ea typeface="Vollkorn" pitchFamily="2" charset="0"/>
              </a:rPr>
              <a:t>Mite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uhen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pPr marL="542925"/>
            <a:r>
              <a:rPr lang="en-IN" sz="5000" i="1" dirty="0">
                <a:latin typeface="Vollkorn" pitchFamily="2" charset="0"/>
                <a:ea typeface="Vollkorn" pitchFamily="2" charset="0"/>
              </a:rPr>
              <a:t>Tapa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tawn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in Pa kiang'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pai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un,</a:t>
            </a:r>
          </a:p>
          <a:p>
            <a:pPr marL="542925"/>
            <a:r>
              <a:rPr lang="en-IN" sz="5000" i="1" dirty="0" err="1">
                <a:latin typeface="Vollkorn" pitchFamily="2" charset="0"/>
                <a:ea typeface="Vollkorn" pitchFamily="2" charset="0"/>
              </a:rPr>
              <a:t>Thupina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un!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Thil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thupite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000" i="1" dirty="0" err="1">
                <a:latin typeface="Vollkorn" pitchFamily="2" charset="0"/>
                <a:ea typeface="Vollkorn" pitchFamily="2" charset="0"/>
              </a:rPr>
              <a:t>hihta</a:t>
            </a:r>
            <a:r>
              <a:rPr lang="en-IN" sz="5000" i="1" dirty="0">
                <a:latin typeface="Vollkorn" pitchFamily="2" charset="0"/>
                <a:ea typeface="Vollkorn" pitchFamily="2" charset="0"/>
              </a:rPr>
              <a:t>.</a:t>
            </a:r>
            <a:endParaRPr lang="en-IN" sz="5000" i="1" dirty="0">
              <a:latin typeface="Vollkorn" pitchFamily="2" charset="0"/>
              <a:ea typeface="Vollkor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56097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PATHIAN THUPI HEN</a:t>
            </a:r>
          </a:p>
        </p:txBody>
      </p:sp>
    </p:spTree>
    <p:extLst>
      <p:ext uri="{BB962C8B-B14F-4D97-AF65-F5344CB8AC3E}">
        <p14:creationId xmlns:p14="http://schemas.microsoft.com/office/powerpoint/2010/main" val="1225460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263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8</cp:revision>
  <dcterms:created xsi:type="dcterms:W3CDTF">2022-02-19T05:08:05Z</dcterms:created>
  <dcterms:modified xsi:type="dcterms:W3CDTF">2024-04-05T04:06:01Z</dcterms:modified>
</cp:coreProperties>
</file>