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72640"/>
            <a:ext cx="11418276" cy="4480559"/>
          </a:xfrm>
        </p:spPr>
        <p:txBody>
          <a:bodyPr anchor="ctr">
            <a:normAutofit/>
          </a:bodyPr>
          <a:lstStyle/>
          <a:p>
            <a:pPr marL="11113" algn="just"/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marL="11113" algn="just"/>
            <a:r>
              <a:rPr lang="en-IN" sz="4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 Tapa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11113" algn="just"/>
            <a:r>
              <a:rPr lang="en-IN" sz="4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khuhna'n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marL="11113" algn="just"/>
            <a:r>
              <a:rPr lang="en-IN" sz="4400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theihna'n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kongpi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THUPI HEN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386733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 133) 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537328"/>
            <a:ext cx="11418276" cy="5015872"/>
          </a:xfrm>
        </p:spPr>
        <p:txBody>
          <a:bodyPr>
            <a:normAutofit/>
          </a:bodyPr>
          <a:lstStyle/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Lei in A aw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hen!</a:t>
            </a:r>
          </a:p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Mite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uhen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Tapa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tawn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in Pa kiang'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un!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thupite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hihta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5000" i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56097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THUPI HEN</a:t>
            </a:r>
          </a:p>
        </p:txBody>
      </p:sp>
    </p:spTree>
    <p:extLst>
      <p:ext uri="{BB962C8B-B14F-4D97-AF65-F5344CB8AC3E}">
        <p14:creationId xmlns:p14="http://schemas.microsoft.com/office/powerpoint/2010/main" val="37921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72640"/>
            <a:ext cx="11418276" cy="4480559"/>
          </a:xfrm>
        </p:spPr>
        <p:txBody>
          <a:bodyPr anchor="ctr">
            <a:normAutofit/>
          </a:bodyPr>
          <a:lstStyle/>
          <a:p>
            <a:pPr marL="11113" algn="just"/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kileisa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marL="11113" algn="just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gingta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peuhmah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kiang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chiamsa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11113" algn="just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khialphapen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gingtate'n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marL="11113" algn="just"/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mu.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THUPI HEN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386733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 133) </a:t>
            </a:r>
          </a:p>
        </p:txBody>
      </p:sp>
    </p:spTree>
    <p:extLst>
      <p:ext uri="{BB962C8B-B14F-4D97-AF65-F5344CB8AC3E}">
        <p14:creationId xmlns:p14="http://schemas.microsoft.com/office/powerpoint/2010/main" val="251034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537328"/>
            <a:ext cx="11418276" cy="5015872"/>
          </a:xfrm>
        </p:spPr>
        <p:txBody>
          <a:bodyPr>
            <a:normAutofit/>
          </a:bodyPr>
          <a:lstStyle/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Lei in A aw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hen!</a:t>
            </a:r>
          </a:p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Mite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uhen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Tapa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tawn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in Pa kiang'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un!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thupite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hihta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5000" i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56097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THUPI HEN</a:t>
            </a:r>
          </a:p>
        </p:txBody>
      </p:sp>
    </p:spTree>
    <p:extLst>
      <p:ext uri="{BB962C8B-B14F-4D97-AF65-F5344CB8AC3E}">
        <p14:creationId xmlns:p14="http://schemas.microsoft.com/office/powerpoint/2010/main" val="312043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72640"/>
            <a:ext cx="11418276" cy="4480559"/>
          </a:xfrm>
        </p:spPr>
        <p:txBody>
          <a:bodyPr anchor="ctr">
            <a:normAutofit/>
          </a:bodyPr>
          <a:lstStyle/>
          <a:p>
            <a:pPr marL="11113" algn="just"/>
            <a:r>
              <a:rPr lang="en-IN" sz="4400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sinsakta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marL="11113" algn="just"/>
            <a:r>
              <a:rPr lang="en-IN" sz="4400" dirty="0">
                <a:latin typeface="Vollkorn" pitchFamily="2" charset="0"/>
                <a:ea typeface="Vollkorn" pitchFamily="2" charset="0"/>
              </a:rPr>
              <a:t>Tapa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hang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lungnopna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11113" algn="just"/>
            <a:r>
              <a:rPr lang="en-IN" sz="4400" dirty="0">
                <a:latin typeface="Vollkorn" pitchFamily="2" charset="0"/>
                <a:ea typeface="Vollkorn" pitchFamily="2" charset="0"/>
              </a:rPr>
              <a:t>Siang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a, sang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a,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marL="11113" algn="just"/>
            <a:r>
              <a:rPr lang="en-IN" sz="44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limdanna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75553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THUPI HEN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386733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 133) </a:t>
            </a:r>
          </a:p>
        </p:txBody>
      </p:sp>
    </p:spTree>
    <p:extLst>
      <p:ext uri="{BB962C8B-B14F-4D97-AF65-F5344CB8AC3E}">
        <p14:creationId xmlns:p14="http://schemas.microsoft.com/office/powerpoint/2010/main" val="223280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537328"/>
            <a:ext cx="11418276" cy="5015872"/>
          </a:xfrm>
        </p:spPr>
        <p:txBody>
          <a:bodyPr>
            <a:normAutofit/>
          </a:bodyPr>
          <a:lstStyle/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Lei in A aw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hen!</a:t>
            </a:r>
          </a:p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Mite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uhen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marL="542925"/>
            <a:r>
              <a:rPr lang="en-IN" sz="5000" i="1" dirty="0">
                <a:latin typeface="Vollkorn" pitchFamily="2" charset="0"/>
                <a:ea typeface="Vollkorn" pitchFamily="2" charset="0"/>
              </a:rPr>
              <a:t>Tapa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tawn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in Pa kiang'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pPr marL="542925"/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un!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thupite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000" i="1" dirty="0" err="1">
                <a:latin typeface="Vollkorn" pitchFamily="2" charset="0"/>
                <a:ea typeface="Vollkorn" pitchFamily="2" charset="0"/>
              </a:rPr>
              <a:t>hihta</a:t>
            </a:r>
            <a:r>
              <a:rPr lang="en-IN" sz="50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5000" i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56097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PATHIAN THUPI HEN</a:t>
            </a:r>
          </a:p>
        </p:txBody>
      </p:sp>
    </p:spTree>
    <p:extLst>
      <p:ext uri="{BB962C8B-B14F-4D97-AF65-F5344CB8AC3E}">
        <p14:creationId xmlns:p14="http://schemas.microsoft.com/office/powerpoint/2010/main" val="1225460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263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8</cp:revision>
  <dcterms:created xsi:type="dcterms:W3CDTF">2022-02-19T05:08:05Z</dcterms:created>
  <dcterms:modified xsi:type="dcterms:W3CDTF">2024-04-05T04:06:01Z</dcterms:modified>
</cp:coreProperties>
</file>