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8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2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0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1120-0A9C-2144-B45F-F73006B612E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EEEE-81AF-EB40-850D-55A06F2BD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8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159A1-9119-1E47-BBDF-0E3DAC8E7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557" y="1410241"/>
            <a:ext cx="11552349" cy="39924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151017"/>
            <a:ext cx="1030224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000" dirty="0">
                <a:latin typeface="Vollkorn" pitchFamily="2" charset="0"/>
                <a:ea typeface="Vollkorn" pitchFamily="2" charset="0"/>
              </a:rPr>
              <a:t>I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Siatna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bangteng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bit,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</p:txBody>
      </p:sp>
    </p:spTree>
    <p:extLst>
      <p:ext uri="{BB962C8B-B14F-4D97-AF65-F5344CB8AC3E}">
        <p14:creationId xmlns:p14="http://schemas.microsoft.com/office/powerpoint/2010/main" val="257660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212572"/>
            <a:ext cx="1030224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15714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159A1-9119-1E47-BBDF-0E3DAC8E7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557" y="1410241"/>
            <a:ext cx="11552349" cy="39924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151017"/>
            <a:ext cx="1082475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Sunlai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liim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zanlai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bitna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Bangmah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lauke'ng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 gal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lauke'ng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</p:txBody>
      </p:sp>
    </p:spTree>
    <p:extLst>
      <p:ext uri="{BB962C8B-B14F-4D97-AF65-F5344CB8AC3E}">
        <p14:creationId xmlns:p14="http://schemas.microsoft.com/office/powerpoint/2010/main" val="197144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212572"/>
            <a:ext cx="1030224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50389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159A1-9119-1E47-BBDF-0E3DAC8E7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557" y="1410241"/>
            <a:ext cx="11552349" cy="39924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151017"/>
            <a:ext cx="1082475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000" dirty="0">
                <a:latin typeface="Vollkorn" pitchFamily="2" charset="0"/>
                <a:ea typeface="Vollkorn" pitchFamily="2" charset="0"/>
              </a:rPr>
              <a:t>Hon um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huihpi'n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Bitna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nusia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</p:txBody>
      </p:sp>
    </p:spTree>
    <p:extLst>
      <p:ext uri="{BB962C8B-B14F-4D97-AF65-F5344CB8AC3E}">
        <p14:creationId xmlns:p14="http://schemas.microsoft.com/office/powerpoint/2010/main" val="29946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212572"/>
            <a:ext cx="1030224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428211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159A1-9119-1E47-BBDF-0E3DAC8E7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557" y="1410241"/>
            <a:ext cx="11552349" cy="39924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122)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151017"/>
            <a:ext cx="1082475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limbelh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deihhuai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Paibang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koppa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gige'n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0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0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5000" dirty="0">
                <a:latin typeface="Vollkorn" pitchFamily="2" charset="0"/>
                <a:ea typeface="Vollkorn" pitchFamily="2" charset="0"/>
              </a:rPr>
              <a:t> hi!</a:t>
            </a:r>
          </a:p>
        </p:txBody>
      </p:sp>
    </p:spTree>
    <p:extLst>
      <p:ext uri="{BB962C8B-B14F-4D97-AF65-F5344CB8AC3E}">
        <p14:creationId xmlns:p14="http://schemas.microsoft.com/office/powerpoint/2010/main" val="93387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4E6E-D90C-704E-9F67-4A67B2A02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215" y="703804"/>
            <a:ext cx="11565228" cy="706437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 SUANGPI TOUPA I BUKNA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0857" y="2212572"/>
            <a:ext cx="1030224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hi!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belh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algn="ctr"/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gimna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gam sung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suangpi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IN" sz="4800" i="1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hatlai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30210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294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I SUANGPI TOUPA I BUKNA</vt:lpstr>
      <vt:lpstr>I SUANGPI TOUPA I BUKNA</vt:lpstr>
      <vt:lpstr>I SUANGPI TOUPA I BUKNA</vt:lpstr>
      <vt:lpstr>I SUANGPI TOUPA I BUKNA</vt:lpstr>
      <vt:lpstr>I SUANGPI TOUPA I BUKNA</vt:lpstr>
      <vt:lpstr>I SUANGPI TOUPA I BUKNA</vt:lpstr>
      <vt:lpstr>I SUANGPI TOUPA I BUKNA</vt:lpstr>
      <vt:lpstr>I SUANGPI TOUPA I BUKNA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SUANGPI TOUPA I BUKNA</dc:title>
  <dc:creator>Summinlun Vualnam</dc:creator>
  <cp:lastModifiedBy>Microsoft account</cp:lastModifiedBy>
  <cp:revision>2</cp:revision>
  <dcterms:created xsi:type="dcterms:W3CDTF">2022-09-16T11:09:56Z</dcterms:created>
  <dcterms:modified xsi:type="dcterms:W3CDTF">2024-04-05T03:52:41Z</dcterms:modified>
</cp:coreProperties>
</file>