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20-0A9C-2144-B45F-F73006B612EE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EEE-81AF-EB40-850D-55A06F2B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742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20-0A9C-2144-B45F-F73006B612EE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EEE-81AF-EB40-850D-55A06F2B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00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20-0A9C-2144-B45F-F73006B612EE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EEE-81AF-EB40-850D-55A06F2B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38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20-0A9C-2144-B45F-F73006B612EE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EEE-81AF-EB40-850D-55A06F2B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3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20-0A9C-2144-B45F-F73006B612EE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EEE-81AF-EB40-850D-55A06F2B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8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20-0A9C-2144-B45F-F73006B612EE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EEE-81AF-EB40-850D-55A06F2B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25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20-0A9C-2144-B45F-F73006B612EE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EEE-81AF-EB40-850D-55A06F2B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500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20-0A9C-2144-B45F-F73006B612EE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EEE-81AF-EB40-850D-55A06F2B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8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20-0A9C-2144-B45F-F73006B612EE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EEE-81AF-EB40-850D-55A06F2B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396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20-0A9C-2144-B45F-F73006B612EE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EEE-81AF-EB40-850D-55A06F2B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796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20-0A9C-2144-B45F-F73006B612EE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EEE-81AF-EB40-850D-55A06F2B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06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11120-0A9C-2144-B45F-F73006B612EE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EEEE-81AF-EB40-850D-55A06F2B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2084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514E6E-D90C-704E-9F67-4A67B2A02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215" y="703804"/>
            <a:ext cx="11565228" cy="706437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 SUANGPI TOUPA I BUKNA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5A159A1-9119-1E47-BBDF-0E3DAC8E7C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557" y="1410241"/>
            <a:ext cx="11552349" cy="399245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122)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0857" y="2151017"/>
            <a:ext cx="10302240" cy="317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IN" sz="5000" dirty="0">
                <a:latin typeface="Vollkorn" pitchFamily="2" charset="0"/>
                <a:ea typeface="Vollkorn" pitchFamily="2" charset="0"/>
              </a:rPr>
              <a:t>I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suangpi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bukna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000" dirty="0" err="1">
                <a:latin typeface="Vollkorn" pitchFamily="2" charset="0"/>
                <a:ea typeface="Vollkorn" pitchFamily="2" charset="0"/>
              </a:rPr>
              <a:t>Huihpi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hatlai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bukna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hi!</a:t>
            </a:r>
          </a:p>
          <a:p>
            <a:r>
              <a:rPr lang="en-IN" sz="5000" dirty="0" err="1">
                <a:latin typeface="Vollkorn" pitchFamily="2" charset="0"/>
                <a:ea typeface="Vollkorn" pitchFamily="2" charset="0"/>
              </a:rPr>
              <a:t>Siatna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bangteng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bit,</a:t>
            </a:r>
          </a:p>
          <a:p>
            <a:r>
              <a:rPr lang="en-IN" sz="5000" dirty="0" err="1">
                <a:latin typeface="Vollkorn" pitchFamily="2" charset="0"/>
                <a:ea typeface="Vollkorn" pitchFamily="2" charset="0"/>
              </a:rPr>
              <a:t>Huihpi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hatlai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bukna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hi!</a:t>
            </a:r>
          </a:p>
        </p:txBody>
      </p:sp>
    </p:spTree>
    <p:extLst>
      <p:ext uri="{BB962C8B-B14F-4D97-AF65-F5344CB8AC3E}">
        <p14:creationId xmlns:p14="http://schemas.microsoft.com/office/powerpoint/2010/main" val="2576601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514E6E-D90C-704E-9F67-4A67B2A02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215" y="703804"/>
            <a:ext cx="11565228" cy="706437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 SUANGPI TOUPA I BUKNA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0857" y="2212572"/>
            <a:ext cx="10302240" cy="30469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N" sz="4800" i="1" dirty="0">
                <a:latin typeface="Vollkorn" pitchFamily="2" charset="0"/>
                <a:ea typeface="Vollkorn" pitchFamily="2" charset="0"/>
              </a:rPr>
              <a:t>Aw,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gimna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gam sung a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suangpi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hi!</a:t>
            </a:r>
          </a:p>
          <a:p>
            <a:pPr algn="ctr"/>
            <a:r>
              <a:rPr lang="en-IN" sz="4800" i="1" dirty="0" err="1">
                <a:latin typeface="Vollkorn" pitchFamily="2" charset="0"/>
                <a:ea typeface="Vollkorn" pitchFamily="2" charset="0"/>
              </a:rPr>
              <a:t>Belh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suangpi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belh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suangpi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pPr algn="ctr"/>
            <a:r>
              <a:rPr lang="en-IN" sz="4800" i="1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gimna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gam sung a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suangpi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ctr"/>
            <a:r>
              <a:rPr lang="en-IN" sz="4800" i="1" dirty="0" err="1">
                <a:latin typeface="Vollkorn" pitchFamily="2" charset="0"/>
                <a:ea typeface="Vollkorn" pitchFamily="2" charset="0"/>
              </a:rPr>
              <a:t>Huihpi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hatlai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bukna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2157147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514E6E-D90C-704E-9F67-4A67B2A02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215" y="703804"/>
            <a:ext cx="11565228" cy="706437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 SUANGPI TOUPA I BUKNA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5A159A1-9119-1E47-BBDF-0E3DAC8E7C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557" y="1410241"/>
            <a:ext cx="11552349" cy="399245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122)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0857" y="2151017"/>
            <a:ext cx="10824754" cy="317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IN" sz="5000" dirty="0" err="1">
                <a:latin typeface="Vollkorn" pitchFamily="2" charset="0"/>
                <a:ea typeface="Vollkorn" pitchFamily="2" charset="0"/>
              </a:rPr>
              <a:t>Sunlai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liim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zanlai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bitna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000" dirty="0" err="1">
                <a:latin typeface="Vollkorn" pitchFamily="2" charset="0"/>
                <a:ea typeface="Vollkorn" pitchFamily="2" charset="0"/>
              </a:rPr>
              <a:t>Huihpi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hatlai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bukna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hi!</a:t>
            </a:r>
          </a:p>
          <a:p>
            <a:r>
              <a:rPr lang="en-IN" sz="5000" dirty="0" err="1">
                <a:latin typeface="Vollkorn" pitchFamily="2" charset="0"/>
                <a:ea typeface="Vollkorn" pitchFamily="2" charset="0"/>
              </a:rPr>
              <a:t>Bangmah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lauke'ng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, gal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lauke'ng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000" dirty="0" err="1">
                <a:latin typeface="Vollkorn" pitchFamily="2" charset="0"/>
                <a:ea typeface="Vollkorn" pitchFamily="2" charset="0"/>
              </a:rPr>
              <a:t>Huihpi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hatlai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bukna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hi!</a:t>
            </a:r>
          </a:p>
        </p:txBody>
      </p:sp>
    </p:spTree>
    <p:extLst>
      <p:ext uri="{BB962C8B-B14F-4D97-AF65-F5344CB8AC3E}">
        <p14:creationId xmlns:p14="http://schemas.microsoft.com/office/powerpoint/2010/main" val="1971443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514E6E-D90C-704E-9F67-4A67B2A02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215" y="703804"/>
            <a:ext cx="11565228" cy="706437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 SUANGPI TOUPA I BUKNA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0857" y="2212572"/>
            <a:ext cx="10302240" cy="30469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N" sz="4800" i="1" dirty="0">
                <a:latin typeface="Vollkorn" pitchFamily="2" charset="0"/>
                <a:ea typeface="Vollkorn" pitchFamily="2" charset="0"/>
              </a:rPr>
              <a:t>Aw,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gimna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gam sung a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suangpi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hi!</a:t>
            </a:r>
          </a:p>
          <a:p>
            <a:pPr algn="ctr"/>
            <a:r>
              <a:rPr lang="en-IN" sz="4800" i="1" dirty="0" err="1">
                <a:latin typeface="Vollkorn" pitchFamily="2" charset="0"/>
                <a:ea typeface="Vollkorn" pitchFamily="2" charset="0"/>
              </a:rPr>
              <a:t>Belh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suangpi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belh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suangpi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pPr algn="ctr"/>
            <a:r>
              <a:rPr lang="en-IN" sz="4800" i="1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gimna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gam sung a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suangpi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ctr"/>
            <a:r>
              <a:rPr lang="en-IN" sz="4800" i="1" dirty="0" err="1">
                <a:latin typeface="Vollkorn" pitchFamily="2" charset="0"/>
                <a:ea typeface="Vollkorn" pitchFamily="2" charset="0"/>
              </a:rPr>
              <a:t>Huihpi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hatlai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bukna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1503890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514E6E-D90C-704E-9F67-4A67B2A02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215" y="703804"/>
            <a:ext cx="11565228" cy="706437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 SUANGPI TOUPA I BUKNA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5A159A1-9119-1E47-BBDF-0E3DAC8E7C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557" y="1410241"/>
            <a:ext cx="11552349" cy="399245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122)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0857" y="2151017"/>
            <a:ext cx="10824754" cy="317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IN" sz="5000" dirty="0">
                <a:latin typeface="Vollkorn" pitchFamily="2" charset="0"/>
                <a:ea typeface="Vollkorn" pitchFamily="2" charset="0"/>
              </a:rPr>
              <a:t>Hon um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huihpi'n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nuai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5000" dirty="0" err="1">
                <a:latin typeface="Vollkorn" pitchFamily="2" charset="0"/>
                <a:ea typeface="Vollkorn" pitchFamily="2" charset="0"/>
              </a:rPr>
              <a:t>Huihpi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hatlai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bukna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hi!</a:t>
            </a:r>
          </a:p>
          <a:p>
            <a:r>
              <a:rPr lang="en-IN" sz="5000" dirty="0" err="1">
                <a:latin typeface="Vollkorn" pitchFamily="2" charset="0"/>
                <a:ea typeface="Vollkorn" pitchFamily="2" charset="0"/>
              </a:rPr>
              <a:t>Bitna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nusia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ngeikei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000" dirty="0" err="1">
                <a:latin typeface="Vollkorn" pitchFamily="2" charset="0"/>
                <a:ea typeface="Vollkorn" pitchFamily="2" charset="0"/>
              </a:rPr>
              <a:t>Huihpi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hatlai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bukna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hi!</a:t>
            </a:r>
          </a:p>
        </p:txBody>
      </p:sp>
    </p:spTree>
    <p:extLst>
      <p:ext uri="{BB962C8B-B14F-4D97-AF65-F5344CB8AC3E}">
        <p14:creationId xmlns:p14="http://schemas.microsoft.com/office/powerpoint/2010/main" val="299460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514E6E-D90C-704E-9F67-4A67B2A02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215" y="703804"/>
            <a:ext cx="11565228" cy="706437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 SUANGPI TOUPA I BUKNA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0857" y="2212572"/>
            <a:ext cx="10302240" cy="30469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N" sz="4800" i="1" dirty="0">
                <a:latin typeface="Vollkorn" pitchFamily="2" charset="0"/>
                <a:ea typeface="Vollkorn" pitchFamily="2" charset="0"/>
              </a:rPr>
              <a:t>Aw,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gimna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gam sung a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suangpi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hi!</a:t>
            </a:r>
          </a:p>
          <a:p>
            <a:pPr algn="ctr"/>
            <a:r>
              <a:rPr lang="en-IN" sz="4800" i="1" dirty="0" err="1">
                <a:latin typeface="Vollkorn" pitchFamily="2" charset="0"/>
                <a:ea typeface="Vollkorn" pitchFamily="2" charset="0"/>
              </a:rPr>
              <a:t>Belh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suangpi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belh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suangpi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pPr algn="ctr"/>
            <a:r>
              <a:rPr lang="en-IN" sz="4800" i="1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gimna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gam sung a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suangpi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ctr"/>
            <a:r>
              <a:rPr lang="en-IN" sz="4800" i="1" dirty="0" err="1">
                <a:latin typeface="Vollkorn" pitchFamily="2" charset="0"/>
                <a:ea typeface="Vollkorn" pitchFamily="2" charset="0"/>
              </a:rPr>
              <a:t>Huihpi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hatlai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bukna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4282116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514E6E-D90C-704E-9F67-4A67B2A02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215" y="703804"/>
            <a:ext cx="11565228" cy="706437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 SUANGPI TOUPA I BUKNA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5A159A1-9119-1E47-BBDF-0E3DAC8E7C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557" y="1410241"/>
            <a:ext cx="11552349" cy="399245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122)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0857" y="2151017"/>
            <a:ext cx="10824754" cy="317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IN" sz="50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suangpi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limbelh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deihhuai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000" dirty="0" err="1">
                <a:latin typeface="Vollkorn" pitchFamily="2" charset="0"/>
                <a:ea typeface="Vollkorn" pitchFamily="2" charset="0"/>
              </a:rPr>
              <a:t>Huihpi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hatlai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bukna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r>
              <a:rPr lang="en-IN" sz="5000" dirty="0" err="1">
                <a:latin typeface="Vollkorn" pitchFamily="2" charset="0"/>
                <a:ea typeface="Vollkorn" pitchFamily="2" charset="0"/>
              </a:rPr>
              <a:t>Paibang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koppa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hi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gige'n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000" dirty="0" err="1">
                <a:latin typeface="Vollkorn" pitchFamily="2" charset="0"/>
                <a:ea typeface="Vollkorn" pitchFamily="2" charset="0"/>
              </a:rPr>
              <a:t>Huihpi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hatlai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000" dirty="0" err="1">
                <a:latin typeface="Vollkorn" pitchFamily="2" charset="0"/>
                <a:ea typeface="Vollkorn" pitchFamily="2" charset="0"/>
              </a:rPr>
              <a:t>bukna</a:t>
            </a:r>
            <a:r>
              <a:rPr lang="en-IN" sz="5000" dirty="0">
                <a:latin typeface="Vollkorn" pitchFamily="2" charset="0"/>
                <a:ea typeface="Vollkorn" pitchFamily="2" charset="0"/>
              </a:rPr>
              <a:t> hi!</a:t>
            </a:r>
          </a:p>
        </p:txBody>
      </p:sp>
    </p:spTree>
    <p:extLst>
      <p:ext uri="{BB962C8B-B14F-4D97-AF65-F5344CB8AC3E}">
        <p14:creationId xmlns:p14="http://schemas.microsoft.com/office/powerpoint/2010/main" val="933876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514E6E-D90C-704E-9F67-4A67B2A02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215" y="703804"/>
            <a:ext cx="11565228" cy="706437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 SUANGPI TOUPA I BUKNA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0857" y="2212572"/>
            <a:ext cx="10302240" cy="30469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N" sz="4800" i="1" dirty="0">
                <a:latin typeface="Vollkorn" pitchFamily="2" charset="0"/>
                <a:ea typeface="Vollkorn" pitchFamily="2" charset="0"/>
              </a:rPr>
              <a:t>Aw,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gimna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gam sung a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suangpi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hi!</a:t>
            </a:r>
          </a:p>
          <a:p>
            <a:pPr algn="ctr"/>
            <a:r>
              <a:rPr lang="en-IN" sz="4800" i="1" dirty="0" err="1">
                <a:latin typeface="Vollkorn" pitchFamily="2" charset="0"/>
                <a:ea typeface="Vollkorn" pitchFamily="2" charset="0"/>
              </a:rPr>
              <a:t>Belh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suangpi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belh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suangpi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pPr algn="ctr"/>
            <a:r>
              <a:rPr lang="en-IN" sz="4800" i="1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gimna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gam sung a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suangpi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ctr"/>
            <a:r>
              <a:rPr lang="en-IN" sz="4800" i="1" dirty="0" err="1">
                <a:latin typeface="Vollkorn" pitchFamily="2" charset="0"/>
                <a:ea typeface="Vollkorn" pitchFamily="2" charset="0"/>
              </a:rPr>
              <a:t>Huihpi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hatlai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bukna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1302105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294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I SUANGPI TOUPA I BUKNA</vt:lpstr>
      <vt:lpstr>I SUANGPI TOUPA I BUKNA</vt:lpstr>
      <vt:lpstr>I SUANGPI TOUPA I BUKNA</vt:lpstr>
      <vt:lpstr>I SUANGPI TOUPA I BUKNA</vt:lpstr>
      <vt:lpstr>I SUANGPI TOUPA I BUKNA</vt:lpstr>
      <vt:lpstr>I SUANGPI TOUPA I BUKNA</vt:lpstr>
      <vt:lpstr>I SUANGPI TOUPA I BUKNA</vt:lpstr>
      <vt:lpstr>I SUANGPI TOUPA I BUKNA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SUANGPI TOUPA I BUKNA</dc:title>
  <dc:creator>Summinlun Vualnam</dc:creator>
  <cp:lastModifiedBy>Microsoft account</cp:lastModifiedBy>
  <cp:revision>2</cp:revision>
  <dcterms:created xsi:type="dcterms:W3CDTF">2022-09-16T11:09:56Z</dcterms:created>
  <dcterms:modified xsi:type="dcterms:W3CDTF">2024-04-05T03:52:41Z</dcterms:modified>
</cp:coreProperties>
</file>