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9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1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5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8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4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3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7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2" y="1658112"/>
            <a:ext cx="11418276" cy="4895088"/>
          </a:xfrm>
        </p:spPr>
        <p:txBody>
          <a:bodyPr anchor="ctr">
            <a:noAutofit/>
          </a:bodyPr>
          <a:lstStyle/>
          <a:p>
            <a:pPr algn="just"/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Kalvari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mualtung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'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zingsang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khat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Khrist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honpa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paitou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tawl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mahmah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Moh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neite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taang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'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tung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'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kuan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Manthatna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pan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amau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gumkhia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ding.</a:t>
            </a:r>
            <a:endParaRPr lang="en-US" sz="48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475553"/>
            <a:ext cx="11652739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7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KALVARY MUALTUNG TUA ZINGSANG</a:t>
            </a:r>
          </a:p>
        </p:txBody>
      </p:sp>
    </p:spTree>
    <p:extLst>
      <p:ext uri="{BB962C8B-B14F-4D97-AF65-F5344CB8AC3E}">
        <p14:creationId xmlns:p14="http://schemas.microsoft.com/office/powerpoint/2010/main" val="419991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2" y="1658112"/>
            <a:ext cx="11418276" cy="4895088"/>
          </a:xfrm>
        </p:spPr>
        <p:txBody>
          <a:bodyPr anchor="ctr">
            <a:noAutofit/>
          </a:bodyPr>
          <a:lstStyle/>
          <a:p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Tanpa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nuamsa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hi,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tanpa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manpha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hi!</a:t>
            </a:r>
          </a:p>
          <a:p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Kalvari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singtung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’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ke’n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mitkha'n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mu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ing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Liam in A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luang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moh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neite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ding'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ngen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thudon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lou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mitdel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kei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’ ding'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</a:t>
            </a:r>
            <a:endParaRPr lang="en-US" sz="4800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475553"/>
            <a:ext cx="11652739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7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KALVARY MUALTUNG TUA ZINGSANG</a:t>
            </a:r>
          </a:p>
        </p:txBody>
      </p:sp>
    </p:spTree>
    <p:extLst>
      <p:ext uri="{BB962C8B-B14F-4D97-AF65-F5344CB8AC3E}">
        <p14:creationId xmlns:p14="http://schemas.microsoft.com/office/powerpoint/2010/main" val="1516101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2" y="1658112"/>
            <a:ext cx="11418276" cy="4895088"/>
          </a:xfrm>
        </p:spPr>
        <p:txBody>
          <a:bodyPr anchor="ctr">
            <a:noAutofit/>
          </a:bodyPr>
          <a:lstStyle/>
          <a:p>
            <a:pPr algn="just"/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“Pa,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amaute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ngaidam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in,”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chi'n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ngen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sisan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luanlaitak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nangawn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in;</a:t>
            </a:r>
          </a:p>
          <a:p>
            <a:pPr algn="just"/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Lunggim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laitak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'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moh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neite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ding'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ngen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’ it bang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kuama’n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itlou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.</a:t>
            </a:r>
            <a:endParaRPr lang="en-US" sz="48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475553"/>
            <a:ext cx="11652739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7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KALVARY MUALTUNG TUA ZINGSANG</a:t>
            </a:r>
          </a:p>
        </p:txBody>
      </p:sp>
    </p:spTree>
    <p:extLst>
      <p:ext uri="{BB962C8B-B14F-4D97-AF65-F5344CB8AC3E}">
        <p14:creationId xmlns:p14="http://schemas.microsoft.com/office/powerpoint/2010/main" val="1461527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2" y="1658112"/>
            <a:ext cx="11418276" cy="4895088"/>
          </a:xfrm>
        </p:spPr>
        <p:txBody>
          <a:bodyPr anchor="ctr">
            <a:noAutofit/>
          </a:bodyPr>
          <a:lstStyle/>
          <a:p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Tanpa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nuamsa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hi,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tanpa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manpha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hi!</a:t>
            </a:r>
          </a:p>
          <a:p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Kalvari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singtung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’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ke’n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mitkha'n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mu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ing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Liam in A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luang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moh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neite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ding'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ngen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thudon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lou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mitdel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kei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’ ding'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</a:t>
            </a:r>
            <a:endParaRPr lang="en-US" sz="4800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475553"/>
            <a:ext cx="11652739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7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KALVARY MUALTUNG TUA ZINGSANG</a:t>
            </a:r>
          </a:p>
        </p:txBody>
      </p:sp>
    </p:spTree>
    <p:extLst>
      <p:ext uri="{BB962C8B-B14F-4D97-AF65-F5344CB8AC3E}">
        <p14:creationId xmlns:p14="http://schemas.microsoft.com/office/powerpoint/2010/main" val="3835809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2" y="1658112"/>
            <a:ext cx="11418276" cy="4895088"/>
          </a:xfrm>
        </p:spPr>
        <p:txBody>
          <a:bodyPr anchor="ctr">
            <a:noAutofit/>
          </a:bodyPr>
          <a:lstStyle/>
          <a:p>
            <a:pPr algn="just"/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Ke’n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it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mahmah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ing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honpa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lawm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Bangchi’n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phatna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tawp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thei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hiam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Kei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vantung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om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dentak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chiang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in,</a:t>
            </a:r>
          </a:p>
          <a:p>
            <a:pPr algn="just"/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Tangtawn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dong in Amah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ke’n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phat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ni’ng</a:t>
            </a:r>
            <a:r>
              <a:rPr lang="en-IN" sz="4800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.</a:t>
            </a:r>
            <a:endParaRPr lang="en-US" sz="48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475553"/>
            <a:ext cx="11652739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7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KALVARY MUALTUNG TUA ZINGSANG</a:t>
            </a:r>
          </a:p>
        </p:txBody>
      </p:sp>
    </p:spTree>
    <p:extLst>
      <p:ext uri="{BB962C8B-B14F-4D97-AF65-F5344CB8AC3E}">
        <p14:creationId xmlns:p14="http://schemas.microsoft.com/office/powerpoint/2010/main" val="1622728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2" y="1658112"/>
            <a:ext cx="11418276" cy="4895088"/>
          </a:xfrm>
        </p:spPr>
        <p:txBody>
          <a:bodyPr anchor="ctr">
            <a:noAutofit/>
          </a:bodyPr>
          <a:lstStyle/>
          <a:p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Tanpa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nuamsa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hi,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tanpa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manpha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hi!</a:t>
            </a:r>
          </a:p>
          <a:p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Kalvari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singtung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’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ke’n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mitkha'n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mu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ing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Liam in A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luang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moh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neite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ding'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ngen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thudon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lou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mitdel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kei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’ ding'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</a:t>
            </a:r>
            <a:endParaRPr lang="en-US" sz="4800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475553"/>
            <a:ext cx="11652739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7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KALVARY MUALTUNG TUA ZINGSANG</a:t>
            </a:r>
          </a:p>
        </p:txBody>
      </p:sp>
    </p:spTree>
    <p:extLst>
      <p:ext uri="{BB962C8B-B14F-4D97-AF65-F5344CB8AC3E}">
        <p14:creationId xmlns:p14="http://schemas.microsoft.com/office/powerpoint/2010/main" val="2643295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241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5</cp:revision>
  <dcterms:created xsi:type="dcterms:W3CDTF">2022-02-19T05:08:05Z</dcterms:created>
  <dcterms:modified xsi:type="dcterms:W3CDTF">2024-04-05T03:46:04Z</dcterms:modified>
</cp:coreProperties>
</file>