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78"/>
  </p:normalViewPr>
  <p:slideViewPr>
    <p:cSldViewPr snapToGrid="0" snapToObjects="1">
      <p:cViewPr varScale="1">
        <p:scale>
          <a:sx n="109" d="100"/>
          <a:sy n="109" d="100"/>
        </p:scale>
        <p:origin x="59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93BA-96F7-AA42-A448-A2E282143AD3}" type="datetimeFigureOut">
              <a:rPr lang="en-US" smtClean="0"/>
              <a:t>4/5/2024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28987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93BA-96F7-AA42-A448-A2E282143AD3}" type="datetimeFigureOut">
              <a:rPr lang="en-US" smtClean="0"/>
              <a:t>4/5/2024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76182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93BA-96F7-AA42-A448-A2E282143AD3}" type="datetimeFigureOut">
              <a:rPr lang="en-US" smtClean="0"/>
              <a:t>4/5/2024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93560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93BA-96F7-AA42-A448-A2E282143AD3}" type="datetimeFigureOut">
              <a:rPr lang="en-US" smtClean="0"/>
              <a:t>4/5/2024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12732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93BA-96F7-AA42-A448-A2E282143AD3}" type="datetimeFigureOut">
              <a:rPr lang="en-US" smtClean="0"/>
              <a:t>4/5/2024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17876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93BA-96F7-AA42-A448-A2E282143AD3}" type="datetimeFigureOut">
              <a:rPr lang="en-US" smtClean="0"/>
              <a:t>4/5/2024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47624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93BA-96F7-AA42-A448-A2E282143AD3}" type="datetimeFigureOut">
              <a:rPr lang="en-US" smtClean="0"/>
              <a:t>4/5/2024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71465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93BA-96F7-AA42-A448-A2E282143AD3}" type="datetimeFigureOut">
              <a:rPr lang="en-US" smtClean="0"/>
              <a:t>4/5/2024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69825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93BA-96F7-AA42-A448-A2E282143AD3}" type="datetimeFigureOut">
              <a:rPr lang="en-US" smtClean="0"/>
              <a:t>4/5/2024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32155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93BA-96F7-AA42-A448-A2E282143AD3}" type="datetimeFigureOut">
              <a:rPr lang="en-US" smtClean="0"/>
              <a:t>4/5/2024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88923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93BA-96F7-AA42-A448-A2E282143AD3}" type="datetimeFigureOut">
              <a:rPr lang="en-US" smtClean="0"/>
              <a:t>4/5/2024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98317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8193BA-96F7-AA42-A448-A2E282143AD3}" type="datetimeFigureOut">
              <a:rPr lang="en-US" smtClean="0"/>
              <a:t>4/5/2024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53738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B965C708-201D-3943-87C6-8431227DB87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86862" y="1658112"/>
            <a:ext cx="11418276" cy="4895088"/>
          </a:xfrm>
        </p:spPr>
        <p:txBody>
          <a:bodyPr anchor="ctr">
            <a:noAutofit/>
          </a:bodyPr>
          <a:lstStyle/>
          <a:p>
            <a:pPr algn="just"/>
            <a:r>
              <a:rPr lang="en-IN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Kalvari</a:t>
            </a:r>
            <a:r>
              <a:rPr lang="en-IN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mualtung</a:t>
            </a:r>
            <a:r>
              <a:rPr lang="en-IN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' </a:t>
            </a:r>
            <a:r>
              <a:rPr lang="en-IN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tua</a:t>
            </a:r>
            <a:r>
              <a:rPr lang="en-IN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zingsang</a:t>
            </a:r>
            <a:r>
              <a:rPr lang="en-IN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khat</a:t>
            </a:r>
            <a:r>
              <a:rPr lang="en-IN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,</a:t>
            </a:r>
          </a:p>
          <a:p>
            <a:pPr algn="just"/>
            <a:r>
              <a:rPr lang="en-IN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Khrist</a:t>
            </a:r>
            <a:r>
              <a:rPr lang="en-IN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ka</a:t>
            </a:r>
            <a:r>
              <a:rPr lang="en-IN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honpa</a:t>
            </a:r>
            <a:r>
              <a:rPr lang="en-IN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paitou</a:t>
            </a:r>
            <a:r>
              <a:rPr lang="en-IN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tawl</a:t>
            </a:r>
            <a:r>
              <a:rPr lang="en-IN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mahmah</a:t>
            </a:r>
            <a:r>
              <a:rPr lang="en-IN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;</a:t>
            </a:r>
          </a:p>
          <a:p>
            <a:pPr algn="just"/>
            <a:r>
              <a:rPr lang="en-IN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Moh</a:t>
            </a:r>
            <a:r>
              <a:rPr lang="en-IN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neite</a:t>
            </a:r>
            <a:r>
              <a:rPr lang="en-IN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taang</a:t>
            </a:r>
            <a:r>
              <a:rPr lang="en-IN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' </a:t>
            </a:r>
            <a:r>
              <a:rPr lang="en-IN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khros</a:t>
            </a:r>
            <a:r>
              <a:rPr lang="en-IN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tung</a:t>
            </a:r>
            <a:r>
              <a:rPr lang="en-IN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' </a:t>
            </a:r>
            <a:r>
              <a:rPr lang="en-IN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si</a:t>
            </a:r>
            <a:r>
              <a:rPr lang="en-IN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ding </a:t>
            </a:r>
            <a:r>
              <a:rPr lang="en-IN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kuan</a:t>
            </a:r>
            <a:r>
              <a:rPr lang="en-IN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,</a:t>
            </a:r>
          </a:p>
          <a:p>
            <a:pPr algn="just"/>
            <a:r>
              <a:rPr lang="en-IN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Manthatna</a:t>
            </a:r>
            <a:r>
              <a:rPr lang="en-IN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pan </a:t>
            </a:r>
            <a:r>
              <a:rPr lang="en-IN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amau</a:t>
            </a:r>
            <a:r>
              <a:rPr lang="en-IN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gumkhia</a:t>
            </a:r>
            <a:r>
              <a:rPr lang="en-IN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ding.</a:t>
            </a:r>
            <a:endParaRPr lang="en-US" sz="4800" dirty="0">
              <a:latin typeface="Vollkorn" pitchFamily="2" charset="0"/>
              <a:ea typeface="Vollkorn" pitchFamily="2" charset="0"/>
              <a:cs typeface="Times New Roman" panose="02020603050405020304" pitchFamily="18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8E793E7A-148B-954D-9D34-FBF7DD1F9B08}"/>
              </a:ext>
            </a:extLst>
          </p:cNvPr>
          <p:cNvSpPr txBox="1"/>
          <p:nvPr/>
        </p:nvSpPr>
        <p:spPr>
          <a:xfrm>
            <a:off x="386862" y="475553"/>
            <a:ext cx="11652739" cy="8156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47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KALVARY MUALTUNG TUA ZINGSANG</a:t>
            </a:r>
          </a:p>
        </p:txBody>
      </p:sp>
    </p:spTree>
    <p:extLst>
      <p:ext uri="{BB962C8B-B14F-4D97-AF65-F5344CB8AC3E}">
        <p14:creationId xmlns:p14="http://schemas.microsoft.com/office/powerpoint/2010/main" val="41999113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B965C708-201D-3943-87C6-8431227DB87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86862" y="1658112"/>
            <a:ext cx="11418276" cy="4895088"/>
          </a:xfrm>
        </p:spPr>
        <p:txBody>
          <a:bodyPr anchor="ctr">
            <a:noAutofit/>
          </a:bodyPr>
          <a:lstStyle/>
          <a:p>
            <a:r>
              <a:rPr lang="en-IN" sz="4800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Tanpa</a:t>
            </a:r>
            <a:r>
              <a:rPr lang="en-IN" sz="4800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IN" sz="4800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nuamsa</a:t>
            </a:r>
            <a:r>
              <a:rPr lang="en-IN" sz="4800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hi, </a:t>
            </a:r>
            <a:r>
              <a:rPr lang="en-IN" sz="4800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tanpa</a:t>
            </a:r>
            <a:r>
              <a:rPr lang="en-IN" sz="4800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IN" sz="4800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manpha</a:t>
            </a:r>
            <a:r>
              <a:rPr lang="en-IN" sz="4800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hi!</a:t>
            </a:r>
          </a:p>
          <a:p>
            <a:r>
              <a:rPr lang="en-IN" sz="4800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Kalvari</a:t>
            </a:r>
            <a:r>
              <a:rPr lang="en-IN" sz="4800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IN" sz="4800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singtung</a:t>
            </a:r>
            <a:r>
              <a:rPr lang="en-IN" sz="4800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’ </a:t>
            </a:r>
            <a:r>
              <a:rPr lang="en-IN" sz="4800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ke’n</a:t>
            </a:r>
            <a:r>
              <a:rPr lang="en-IN" sz="4800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IN" sz="4800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mitkha'n</a:t>
            </a:r>
            <a:r>
              <a:rPr lang="en-IN" sz="4800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mu </a:t>
            </a:r>
            <a:r>
              <a:rPr lang="en-IN" sz="4800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ing</a:t>
            </a:r>
            <a:r>
              <a:rPr lang="en-IN" sz="4800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;</a:t>
            </a:r>
          </a:p>
          <a:p>
            <a:r>
              <a:rPr lang="en-IN" sz="4800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Liam in A </a:t>
            </a:r>
            <a:r>
              <a:rPr lang="en-IN" sz="4800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si</a:t>
            </a:r>
            <a:r>
              <a:rPr lang="en-IN" sz="4800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IN" sz="4800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luang</a:t>
            </a:r>
            <a:r>
              <a:rPr lang="en-IN" sz="4800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, </a:t>
            </a:r>
            <a:r>
              <a:rPr lang="en-IN" sz="4800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moh</a:t>
            </a:r>
            <a:r>
              <a:rPr lang="en-IN" sz="4800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IN" sz="4800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neite</a:t>
            </a:r>
            <a:r>
              <a:rPr lang="en-IN" sz="4800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ding' </a:t>
            </a:r>
            <a:r>
              <a:rPr lang="en-IN" sz="4800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ngen</a:t>
            </a:r>
            <a:r>
              <a:rPr lang="en-IN" sz="4800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,</a:t>
            </a:r>
          </a:p>
          <a:p>
            <a:r>
              <a:rPr lang="en-IN" sz="4800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A </a:t>
            </a:r>
            <a:r>
              <a:rPr lang="en-IN" sz="4800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thudon</a:t>
            </a:r>
            <a:r>
              <a:rPr lang="en-IN" sz="4800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IN" sz="4800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lou</a:t>
            </a:r>
            <a:r>
              <a:rPr lang="en-IN" sz="4800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, </a:t>
            </a:r>
            <a:r>
              <a:rPr lang="en-IN" sz="4800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mitdel</a:t>
            </a:r>
            <a:r>
              <a:rPr lang="en-IN" sz="4800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, </a:t>
            </a:r>
            <a:r>
              <a:rPr lang="en-IN" sz="4800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kei</a:t>
            </a:r>
            <a:r>
              <a:rPr lang="en-IN" sz="4800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’ ding' </a:t>
            </a:r>
            <a:r>
              <a:rPr lang="en-IN" sz="4800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si</a:t>
            </a:r>
            <a:r>
              <a:rPr lang="en-IN" sz="4800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!</a:t>
            </a:r>
            <a:endParaRPr lang="en-US" sz="4800" i="1" dirty="0">
              <a:latin typeface="Vollkorn" pitchFamily="2" charset="0"/>
              <a:ea typeface="Vollkorn" pitchFamily="2" charset="0"/>
              <a:cs typeface="Times New Roman" panose="02020603050405020304" pitchFamily="18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8E793E7A-148B-954D-9D34-FBF7DD1F9B08}"/>
              </a:ext>
            </a:extLst>
          </p:cNvPr>
          <p:cNvSpPr txBox="1"/>
          <p:nvPr/>
        </p:nvSpPr>
        <p:spPr>
          <a:xfrm>
            <a:off x="386862" y="475553"/>
            <a:ext cx="11652739" cy="8156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47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KALVARY MUALTUNG TUA ZINGSANG</a:t>
            </a:r>
          </a:p>
        </p:txBody>
      </p:sp>
    </p:spTree>
    <p:extLst>
      <p:ext uri="{BB962C8B-B14F-4D97-AF65-F5344CB8AC3E}">
        <p14:creationId xmlns:p14="http://schemas.microsoft.com/office/powerpoint/2010/main" val="15161014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B965C708-201D-3943-87C6-8431227DB87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86862" y="1658112"/>
            <a:ext cx="11418276" cy="4895088"/>
          </a:xfrm>
        </p:spPr>
        <p:txBody>
          <a:bodyPr anchor="ctr">
            <a:noAutofit/>
          </a:bodyPr>
          <a:lstStyle/>
          <a:p>
            <a:pPr algn="just"/>
            <a:r>
              <a:rPr lang="en-IN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“Pa, </a:t>
            </a:r>
            <a:r>
              <a:rPr lang="en-IN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amaute</a:t>
            </a:r>
            <a:r>
              <a:rPr lang="en-IN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ngaidam</a:t>
            </a:r>
            <a:r>
              <a:rPr lang="en-IN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in,” </a:t>
            </a:r>
            <a:r>
              <a:rPr lang="en-IN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chi'n</a:t>
            </a:r>
            <a:r>
              <a:rPr lang="en-IN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ngen</a:t>
            </a:r>
            <a:r>
              <a:rPr lang="en-IN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,</a:t>
            </a:r>
          </a:p>
          <a:p>
            <a:pPr algn="just"/>
            <a:r>
              <a:rPr lang="en-IN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A </a:t>
            </a:r>
            <a:r>
              <a:rPr lang="en-IN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sisan</a:t>
            </a:r>
            <a:r>
              <a:rPr lang="en-IN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luanlaitak</a:t>
            </a:r>
            <a:r>
              <a:rPr lang="en-IN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nangawn</a:t>
            </a:r>
            <a:r>
              <a:rPr lang="en-IN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in;</a:t>
            </a:r>
          </a:p>
          <a:p>
            <a:pPr algn="just"/>
            <a:r>
              <a:rPr lang="en-IN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Lunggim</a:t>
            </a:r>
            <a:r>
              <a:rPr lang="en-IN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laitak</a:t>
            </a:r>
            <a:r>
              <a:rPr lang="en-IN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' </a:t>
            </a:r>
            <a:r>
              <a:rPr lang="en-IN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moh</a:t>
            </a:r>
            <a:r>
              <a:rPr lang="en-IN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neite</a:t>
            </a:r>
            <a:r>
              <a:rPr lang="en-IN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ding' </a:t>
            </a:r>
            <a:r>
              <a:rPr lang="en-IN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ngen</a:t>
            </a:r>
            <a:r>
              <a:rPr lang="en-IN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,</a:t>
            </a:r>
          </a:p>
          <a:p>
            <a:pPr algn="just"/>
            <a:r>
              <a:rPr lang="en-IN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Jesu</a:t>
            </a:r>
            <a:r>
              <a:rPr lang="en-IN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’ it bang </a:t>
            </a:r>
            <a:r>
              <a:rPr lang="en-IN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kuama’n</a:t>
            </a:r>
            <a:r>
              <a:rPr lang="en-IN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hon</a:t>
            </a:r>
            <a:r>
              <a:rPr lang="en-IN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itlou</a:t>
            </a:r>
            <a:r>
              <a:rPr lang="en-IN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.</a:t>
            </a:r>
            <a:endParaRPr lang="en-US" sz="4800" dirty="0">
              <a:latin typeface="Vollkorn" pitchFamily="2" charset="0"/>
              <a:ea typeface="Vollkorn" pitchFamily="2" charset="0"/>
              <a:cs typeface="Times New Roman" panose="02020603050405020304" pitchFamily="18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8E793E7A-148B-954D-9D34-FBF7DD1F9B08}"/>
              </a:ext>
            </a:extLst>
          </p:cNvPr>
          <p:cNvSpPr txBox="1"/>
          <p:nvPr/>
        </p:nvSpPr>
        <p:spPr>
          <a:xfrm>
            <a:off x="386862" y="475553"/>
            <a:ext cx="11652739" cy="8156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47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KALVARY MUALTUNG TUA ZINGSANG</a:t>
            </a:r>
          </a:p>
        </p:txBody>
      </p:sp>
    </p:spTree>
    <p:extLst>
      <p:ext uri="{BB962C8B-B14F-4D97-AF65-F5344CB8AC3E}">
        <p14:creationId xmlns:p14="http://schemas.microsoft.com/office/powerpoint/2010/main" val="14615275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B965C708-201D-3943-87C6-8431227DB87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86862" y="1658112"/>
            <a:ext cx="11418276" cy="4895088"/>
          </a:xfrm>
        </p:spPr>
        <p:txBody>
          <a:bodyPr anchor="ctr">
            <a:noAutofit/>
          </a:bodyPr>
          <a:lstStyle/>
          <a:p>
            <a:r>
              <a:rPr lang="en-IN" sz="4800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Tanpa</a:t>
            </a:r>
            <a:r>
              <a:rPr lang="en-IN" sz="4800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IN" sz="4800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nuamsa</a:t>
            </a:r>
            <a:r>
              <a:rPr lang="en-IN" sz="4800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hi, </a:t>
            </a:r>
            <a:r>
              <a:rPr lang="en-IN" sz="4800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tanpa</a:t>
            </a:r>
            <a:r>
              <a:rPr lang="en-IN" sz="4800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IN" sz="4800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manpha</a:t>
            </a:r>
            <a:r>
              <a:rPr lang="en-IN" sz="4800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hi!</a:t>
            </a:r>
          </a:p>
          <a:p>
            <a:r>
              <a:rPr lang="en-IN" sz="4800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Kalvari</a:t>
            </a:r>
            <a:r>
              <a:rPr lang="en-IN" sz="4800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IN" sz="4800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singtung</a:t>
            </a:r>
            <a:r>
              <a:rPr lang="en-IN" sz="4800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’ </a:t>
            </a:r>
            <a:r>
              <a:rPr lang="en-IN" sz="4800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ke’n</a:t>
            </a:r>
            <a:r>
              <a:rPr lang="en-IN" sz="4800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IN" sz="4800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mitkha'n</a:t>
            </a:r>
            <a:r>
              <a:rPr lang="en-IN" sz="4800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mu </a:t>
            </a:r>
            <a:r>
              <a:rPr lang="en-IN" sz="4800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ing</a:t>
            </a:r>
            <a:r>
              <a:rPr lang="en-IN" sz="4800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;</a:t>
            </a:r>
          </a:p>
          <a:p>
            <a:r>
              <a:rPr lang="en-IN" sz="4800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Liam in A </a:t>
            </a:r>
            <a:r>
              <a:rPr lang="en-IN" sz="4800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si</a:t>
            </a:r>
            <a:r>
              <a:rPr lang="en-IN" sz="4800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IN" sz="4800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luang</a:t>
            </a:r>
            <a:r>
              <a:rPr lang="en-IN" sz="4800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, </a:t>
            </a:r>
            <a:r>
              <a:rPr lang="en-IN" sz="4800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moh</a:t>
            </a:r>
            <a:r>
              <a:rPr lang="en-IN" sz="4800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IN" sz="4800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neite</a:t>
            </a:r>
            <a:r>
              <a:rPr lang="en-IN" sz="4800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ding' </a:t>
            </a:r>
            <a:r>
              <a:rPr lang="en-IN" sz="4800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ngen</a:t>
            </a:r>
            <a:r>
              <a:rPr lang="en-IN" sz="4800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,</a:t>
            </a:r>
          </a:p>
          <a:p>
            <a:r>
              <a:rPr lang="en-IN" sz="4800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A </a:t>
            </a:r>
            <a:r>
              <a:rPr lang="en-IN" sz="4800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thudon</a:t>
            </a:r>
            <a:r>
              <a:rPr lang="en-IN" sz="4800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IN" sz="4800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lou</a:t>
            </a:r>
            <a:r>
              <a:rPr lang="en-IN" sz="4800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, </a:t>
            </a:r>
            <a:r>
              <a:rPr lang="en-IN" sz="4800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mitdel</a:t>
            </a:r>
            <a:r>
              <a:rPr lang="en-IN" sz="4800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, </a:t>
            </a:r>
            <a:r>
              <a:rPr lang="en-IN" sz="4800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kei</a:t>
            </a:r>
            <a:r>
              <a:rPr lang="en-IN" sz="4800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’ ding' </a:t>
            </a:r>
            <a:r>
              <a:rPr lang="en-IN" sz="4800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si</a:t>
            </a:r>
            <a:r>
              <a:rPr lang="en-IN" sz="4800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!</a:t>
            </a:r>
            <a:endParaRPr lang="en-US" sz="4800" i="1" dirty="0">
              <a:latin typeface="Vollkorn" pitchFamily="2" charset="0"/>
              <a:ea typeface="Vollkorn" pitchFamily="2" charset="0"/>
              <a:cs typeface="Times New Roman" panose="02020603050405020304" pitchFamily="18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8E793E7A-148B-954D-9D34-FBF7DD1F9B08}"/>
              </a:ext>
            </a:extLst>
          </p:cNvPr>
          <p:cNvSpPr txBox="1"/>
          <p:nvPr/>
        </p:nvSpPr>
        <p:spPr>
          <a:xfrm>
            <a:off x="386862" y="475553"/>
            <a:ext cx="11652739" cy="8156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47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KALVARY MUALTUNG TUA ZINGSANG</a:t>
            </a:r>
          </a:p>
        </p:txBody>
      </p:sp>
    </p:spTree>
    <p:extLst>
      <p:ext uri="{BB962C8B-B14F-4D97-AF65-F5344CB8AC3E}">
        <p14:creationId xmlns:p14="http://schemas.microsoft.com/office/powerpoint/2010/main" val="38358099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B965C708-201D-3943-87C6-8431227DB87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86862" y="1658112"/>
            <a:ext cx="11418276" cy="4895088"/>
          </a:xfrm>
        </p:spPr>
        <p:txBody>
          <a:bodyPr anchor="ctr">
            <a:noAutofit/>
          </a:bodyPr>
          <a:lstStyle/>
          <a:p>
            <a:pPr algn="just"/>
            <a:r>
              <a:rPr lang="en-IN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Ke’n</a:t>
            </a:r>
            <a:r>
              <a:rPr lang="en-IN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it </a:t>
            </a:r>
            <a:r>
              <a:rPr lang="en-IN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mahmah</a:t>
            </a:r>
            <a:r>
              <a:rPr lang="en-IN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ing</a:t>
            </a:r>
            <a:r>
              <a:rPr lang="en-IN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, </a:t>
            </a:r>
            <a:r>
              <a:rPr lang="en-IN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honpa</a:t>
            </a:r>
            <a:r>
              <a:rPr lang="en-IN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leh</a:t>
            </a:r>
            <a:r>
              <a:rPr lang="en-IN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lawm</a:t>
            </a:r>
            <a:r>
              <a:rPr lang="en-IN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,</a:t>
            </a:r>
          </a:p>
          <a:p>
            <a:pPr algn="just"/>
            <a:r>
              <a:rPr lang="en-IN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Bangchi’n</a:t>
            </a:r>
            <a:r>
              <a:rPr lang="en-IN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ka</a:t>
            </a:r>
            <a:r>
              <a:rPr lang="en-IN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phatna</a:t>
            </a:r>
            <a:r>
              <a:rPr lang="en-IN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tawp</a:t>
            </a:r>
            <a:r>
              <a:rPr lang="en-IN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thei</a:t>
            </a:r>
            <a:r>
              <a:rPr lang="en-IN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ding </a:t>
            </a:r>
            <a:r>
              <a:rPr lang="en-IN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hiam</a:t>
            </a:r>
            <a:r>
              <a:rPr lang="en-IN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?</a:t>
            </a:r>
          </a:p>
          <a:p>
            <a:pPr algn="just"/>
            <a:r>
              <a:rPr lang="en-IN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Kei </a:t>
            </a:r>
            <a:r>
              <a:rPr lang="en-IN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vantung</a:t>
            </a:r>
            <a:r>
              <a:rPr lang="en-IN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ka</a:t>
            </a:r>
            <a:r>
              <a:rPr lang="en-IN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om</a:t>
            </a:r>
            <a:r>
              <a:rPr lang="en-IN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dentak</a:t>
            </a:r>
            <a:r>
              <a:rPr lang="en-IN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chiang</a:t>
            </a:r>
            <a:r>
              <a:rPr lang="en-IN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in,</a:t>
            </a:r>
          </a:p>
          <a:p>
            <a:pPr algn="just"/>
            <a:r>
              <a:rPr lang="en-IN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Tangtawn</a:t>
            </a:r>
            <a:r>
              <a:rPr lang="en-IN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dong in Amah </a:t>
            </a:r>
            <a:r>
              <a:rPr lang="en-IN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ke’n</a:t>
            </a:r>
            <a:r>
              <a:rPr lang="en-IN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phat</a:t>
            </a:r>
            <a:r>
              <a:rPr lang="en-IN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IN" sz="4800" dirty="0" err="1" smtClean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ni’ng</a:t>
            </a:r>
            <a:r>
              <a:rPr lang="en-IN" sz="4800" dirty="0" smtClean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.</a:t>
            </a:r>
            <a:endParaRPr lang="en-US" sz="4800" dirty="0">
              <a:latin typeface="Vollkorn" pitchFamily="2" charset="0"/>
              <a:ea typeface="Vollkorn" pitchFamily="2" charset="0"/>
              <a:cs typeface="Times New Roman" panose="02020603050405020304" pitchFamily="18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8E793E7A-148B-954D-9D34-FBF7DD1F9B08}"/>
              </a:ext>
            </a:extLst>
          </p:cNvPr>
          <p:cNvSpPr txBox="1"/>
          <p:nvPr/>
        </p:nvSpPr>
        <p:spPr>
          <a:xfrm>
            <a:off x="386862" y="475553"/>
            <a:ext cx="11652739" cy="8156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47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KALVARY MUALTUNG TUA ZINGSANG</a:t>
            </a:r>
          </a:p>
        </p:txBody>
      </p:sp>
    </p:spTree>
    <p:extLst>
      <p:ext uri="{BB962C8B-B14F-4D97-AF65-F5344CB8AC3E}">
        <p14:creationId xmlns:p14="http://schemas.microsoft.com/office/powerpoint/2010/main" val="16227286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B965C708-201D-3943-87C6-8431227DB87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86862" y="1658112"/>
            <a:ext cx="11418276" cy="4895088"/>
          </a:xfrm>
        </p:spPr>
        <p:txBody>
          <a:bodyPr anchor="ctr">
            <a:noAutofit/>
          </a:bodyPr>
          <a:lstStyle/>
          <a:p>
            <a:r>
              <a:rPr lang="en-IN" sz="4800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Tanpa</a:t>
            </a:r>
            <a:r>
              <a:rPr lang="en-IN" sz="4800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IN" sz="4800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nuamsa</a:t>
            </a:r>
            <a:r>
              <a:rPr lang="en-IN" sz="4800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hi, </a:t>
            </a:r>
            <a:r>
              <a:rPr lang="en-IN" sz="4800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tanpa</a:t>
            </a:r>
            <a:r>
              <a:rPr lang="en-IN" sz="4800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IN" sz="4800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manpha</a:t>
            </a:r>
            <a:r>
              <a:rPr lang="en-IN" sz="4800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hi!</a:t>
            </a:r>
          </a:p>
          <a:p>
            <a:r>
              <a:rPr lang="en-IN" sz="4800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Kalvari</a:t>
            </a:r>
            <a:r>
              <a:rPr lang="en-IN" sz="4800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IN" sz="4800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singtung</a:t>
            </a:r>
            <a:r>
              <a:rPr lang="en-IN" sz="4800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’ </a:t>
            </a:r>
            <a:r>
              <a:rPr lang="en-IN" sz="4800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ke’n</a:t>
            </a:r>
            <a:r>
              <a:rPr lang="en-IN" sz="4800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IN" sz="4800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mitkha'n</a:t>
            </a:r>
            <a:r>
              <a:rPr lang="en-IN" sz="4800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mu </a:t>
            </a:r>
            <a:r>
              <a:rPr lang="en-IN" sz="4800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ing</a:t>
            </a:r>
            <a:r>
              <a:rPr lang="en-IN" sz="4800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;</a:t>
            </a:r>
          </a:p>
          <a:p>
            <a:r>
              <a:rPr lang="en-IN" sz="4800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Liam in A </a:t>
            </a:r>
            <a:r>
              <a:rPr lang="en-IN" sz="4800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si</a:t>
            </a:r>
            <a:r>
              <a:rPr lang="en-IN" sz="4800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IN" sz="4800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luang</a:t>
            </a:r>
            <a:r>
              <a:rPr lang="en-IN" sz="4800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, </a:t>
            </a:r>
            <a:r>
              <a:rPr lang="en-IN" sz="4800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moh</a:t>
            </a:r>
            <a:r>
              <a:rPr lang="en-IN" sz="4800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IN" sz="4800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neite</a:t>
            </a:r>
            <a:r>
              <a:rPr lang="en-IN" sz="4800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ding' </a:t>
            </a:r>
            <a:r>
              <a:rPr lang="en-IN" sz="4800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ngen</a:t>
            </a:r>
            <a:r>
              <a:rPr lang="en-IN" sz="4800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,</a:t>
            </a:r>
          </a:p>
          <a:p>
            <a:r>
              <a:rPr lang="en-IN" sz="4800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A </a:t>
            </a:r>
            <a:r>
              <a:rPr lang="en-IN" sz="4800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thudon</a:t>
            </a:r>
            <a:r>
              <a:rPr lang="en-IN" sz="4800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IN" sz="4800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lou</a:t>
            </a:r>
            <a:r>
              <a:rPr lang="en-IN" sz="4800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, </a:t>
            </a:r>
            <a:r>
              <a:rPr lang="en-IN" sz="4800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mitdel</a:t>
            </a:r>
            <a:r>
              <a:rPr lang="en-IN" sz="4800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, </a:t>
            </a:r>
            <a:r>
              <a:rPr lang="en-IN" sz="4800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kei</a:t>
            </a:r>
            <a:r>
              <a:rPr lang="en-IN" sz="4800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’ ding' </a:t>
            </a:r>
            <a:r>
              <a:rPr lang="en-IN" sz="4800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si</a:t>
            </a:r>
            <a:r>
              <a:rPr lang="en-IN" sz="4800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!</a:t>
            </a:r>
            <a:endParaRPr lang="en-US" sz="4800" i="1" dirty="0">
              <a:latin typeface="Vollkorn" pitchFamily="2" charset="0"/>
              <a:ea typeface="Vollkorn" pitchFamily="2" charset="0"/>
              <a:cs typeface="Times New Roman" panose="02020603050405020304" pitchFamily="18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8E793E7A-148B-954D-9D34-FBF7DD1F9B08}"/>
              </a:ext>
            </a:extLst>
          </p:cNvPr>
          <p:cNvSpPr txBox="1"/>
          <p:nvPr/>
        </p:nvSpPr>
        <p:spPr>
          <a:xfrm>
            <a:off x="386862" y="475553"/>
            <a:ext cx="11652739" cy="8156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47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KALVARY MUALTUNG TUA ZINGSANG</a:t>
            </a:r>
          </a:p>
        </p:txBody>
      </p:sp>
    </p:spTree>
    <p:extLst>
      <p:ext uri="{BB962C8B-B14F-4D97-AF65-F5344CB8AC3E}">
        <p14:creationId xmlns:p14="http://schemas.microsoft.com/office/powerpoint/2010/main" val="26432955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29AF8C"/>
      </a:accent1>
      <a:accent2>
        <a:srgbClr val="97BE49"/>
      </a:accent2>
      <a:accent3>
        <a:srgbClr val="3D9CCC"/>
      </a:accent3>
      <a:accent4>
        <a:srgbClr val="7C60C6"/>
      </a:accent4>
      <a:accent5>
        <a:srgbClr val="C9492C"/>
      </a:accent5>
      <a:accent6>
        <a:srgbClr val="D58C2E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3E4F19A7-A959-40BB-972C-4880BAF8EB0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32</TotalTime>
  <Words>241</Words>
  <Application>Microsoft Office PowerPoint</Application>
  <PresentationFormat>Widescreen</PresentationFormat>
  <Paragraphs>30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Arial</vt:lpstr>
      <vt:lpstr>Calibri</vt:lpstr>
      <vt:lpstr>Calibri Light</vt:lpstr>
      <vt:lpstr>Times New Roman</vt:lpstr>
      <vt:lpstr>Vollkorn</vt:lpstr>
      <vt:lpstr>Vollkorn Black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Summinlun Vualnam</dc:creator>
  <cp:lastModifiedBy>Microsoft account</cp:lastModifiedBy>
  <cp:revision>5</cp:revision>
  <dcterms:created xsi:type="dcterms:W3CDTF">2022-02-19T05:08:05Z</dcterms:created>
  <dcterms:modified xsi:type="dcterms:W3CDTF">2024-04-05T03:46:04Z</dcterms:modified>
</cp:coreProperties>
</file>