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6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9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8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0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8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2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901522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111)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531439"/>
            <a:ext cx="11739154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000" dirty="0" err="1">
                <a:latin typeface="Vollkorn" pitchFamily="2" charset="0"/>
                <a:ea typeface="Vollkorn" pitchFamily="2" charset="0"/>
              </a:rPr>
              <a:t>Muanna'n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lampi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zuih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r>
              <a:rPr lang="en-IN" sz="4000" dirty="0" err="1">
                <a:latin typeface="Vollkorn" pitchFamily="2" charset="0"/>
                <a:ea typeface="Vollkorn" pitchFamily="2" charset="0"/>
              </a:rPr>
              <a:t>Lungkham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kihawt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';</a:t>
            </a:r>
          </a:p>
          <a:p>
            <a:r>
              <a:rPr lang="en-IN" sz="4000" dirty="0" err="1">
                <a:latin typeface="Vollkorn" pitchFamily="2" charset="0"/>
                <a:ea typeface="Vollkorn" pitchFamily="2" charset="0"/>
              </a:rPr>
              <a:t>Bangteng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tuak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sinsak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000" dirty="0">
                <a:latin typeface="Vollkorn" pitchFamily="2" charset="0"/>
                <a:ea typeface="Vollkorn" pitchFamily="2" charset="0"/>
              </a:rPr>
              <a:t>'A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hi,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ding.'</a:t>
            </a:r>
            <a:endParaRPr lang="en-IN" sz="40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47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931549"/>
            <a:ext cx="1173915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ding', </a:t>
            </a:r>
          </a:p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26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069774"/>
            <a:ext cx="11739154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Meipi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laibu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kizial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Pengkulpi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kumsuk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'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dong'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ding'.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980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931549"/>
            <a:ext cx="1173915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ding', </a:t>
            </a:r>
          </a:p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7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931549"/>
            <a:ext cx="1173915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ding', </a:t>
            </a:r>
          </a:p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09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408328"/>
            <a:ext cx="11739154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Setan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ze-etna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Theihtelna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panpih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ngaihdan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theigige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ding'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suahta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29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931549"/>
            <a:ext cx="1173915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ding', </a:t>
            </a:r>
          </a:p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7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408328"/>
            <a:ext cx="11739154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ngaihtuah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avekpi'n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kikilhbelh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in!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31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931549"/>
            <a:ext cx="1173915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ding', </a:t>
            </a:r>
          </a:p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9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408328"/>
            <a:ext cx="11739154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pan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 ta hen,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Jordan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tuum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lungmuanna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huau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32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931549"/>
            <a:ext cx="1173915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ding', </a:t>
            </a:r>
          </a:p>
          <a:p>
            <a:pPr algn="ctr"/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ding'.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71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MUANNA’N TUIPI BANG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24" y="2069774"/>
            <a:ext cx="11739154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Hizong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aw, Nang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N'ong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Han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van hi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Aw angel'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pengkul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sapna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aw!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Lamet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khawlna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3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384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MUANNA’N TUIPI BANG</vt:lpstr>
      <vt:lpstr>MUANNA’N TUIPI BANG</vt:lpstr>
      <vt:lpstr>MUANNA’N TUIPI BANG</vt:lpstr>
      <vt:lpstr>MUANNA’N TUIPI BANG</vt:lpstr>
      <vt:lpstr>MUANNA’N TUIPI BANG</vt:lpstr>
      <vt:lpstr>MUANNA’N TUIPI BANG</vt:lpstr>
      <vt:lpstr>MUANNA’N TUIPI BANG</vt:lpstr>
      <vt:lpstr>MUANNA’N TUIPI BANG</vt:lpstr>
      <vt:lpstr>MUANNA’N TUIPI BANG</vt:lpstr>
      <vt:lpstr>MUANNA’N TUIPI BANG</vt:lpstr>
      <vt:lpstr>MUANNA’N TUIPI BANG</vt:lpstr>
      <vt:lpstr>MUANNA’N TUIPI BANG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MANG, MANG IN, LEI NOPNA</dc:title>
  <dc:creator>Summinlun Vualnam</dc:creator>
  <cp:lastModifiedBy>Microsoft account</cp:lastModifiedBy>
  <cp:revision>5</cp:revision>
  <dcterms:created xsi:type="dcterms:W3CDTF">2022-09-10T13:39:46Z</dcterms:created>
  <dcterms:modified xsi:type="dcterms:W3CDTF">2024-04-04T16:05:06Z</dcterms:modified>
</cp:coreProperties>
</file>