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54"/>
  </p:normalViewPr>
  <p:slideViewPr>
    <p:cSldViewPr snapToGrid="0" snapToObjects="1">
      <p:cViewPr varScale="1">
        <p:scale>
          <a:sx n="109" d="100"/>
          <a:sy n="109" d="100"/>
        </p:scale>
        <p:origin x="5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76291-0650-0E49-B9BA-AE4AC15D6078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F958F-C363-9441-9EFE-6DCD08617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464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76291-0650-0E49-B9BA-AE4AC15D6078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F958F-C363-9441-9EFE-6DCD08617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305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76291-0650-0E49-B9BA-AE4AC15D6078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F958F-C363-9441-9EFE-6DCD08617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190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76291-0650-0E49-B9BA-AE4AC15D6078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F958F-C363-9441-9EFE-6DCD08617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188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76291-0650-0E49-B9BA-AE4AC15D6078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F958F-C363-9441-9EFE-6DCD08617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802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76291-0650-0E49-B9BA-AE4AC15D6078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F958F-C363-9441-9EFE-6DCD08617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140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76291-0650-0E49-B9BA-AE4AC15D6078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F958F-C363-9441-9EFE-6DCD08617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374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76291-0650-0E49-B9BA-AE4AC15D6078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F958F-C363-9441-9EFE-6DCD08617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83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76291-0650-0E49-B9BA-AE4AC15D6078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F958F-C363-9441-9EFE-6DCD08617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590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76291-0650-0E49-B9BA-AE4AC15D6078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F958F-C363-9441-9EFE-6DCD08617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758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76291-0650-0E49-B9BA-AE4AC15D6078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F958F-C363-9441-9EFE-6DCD08617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184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76291-0650-0E49-B9BA-AE4AC15D6078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BF958F-C363-9441-9EFE-6DCD08617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3427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69DE32-4782-7D4C-8FD6-CB1FD12716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9093" y="109471"/>
            <a:ext cx="11565228" cy="811370"/>
          </a:xfrm>
        </p:spPr>
        <p:txBody>
          <a:bodyPr>
            <a:norm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MANG, MANG IN, LEI NOPNA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153FAA5-00FD-2F40-A824-56F4D7DF7E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7679" y="901522"/>
            <a:ext cx="11556642" cy="412123"/>
          </a:xfrm>
        </p:spPr>
        <p:txBody>
          <a:bodyPr>
            <a:noAutofit/>
          </a:bodyPr>
          <a:lstStyle/>
          <a:p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104)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1886" y="1546555"/>
            <a:ext cx="11199223" cy="452431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IN" sz="4800" dirty="0" err="1">
                <a:latin typeface="Vollkorn" pitchFamily="2" charset="0"/>
                <a:ea typeface="Vollkorn" pitchFamily="2" charset="0"/>
              </a:rPr>
              <a:t>Mang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mang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in lei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nopna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800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kei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' a!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Beita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800" dirty="0" err="1" smtClean="0">
                <a:latin typeface="Vollkorn" pitchFamily="2" charset="0"/>
                <a:ea typeface="Vollkorn" pitchFamily="2" charset="0"/>
              </a:rPr>
              <a:t>kizopna</a:t>
            </a:r>
            <a:r>
              <a:rPr lang="en-IN" sz="4800" dirty="0" smtClean="0">
                <a:latin typeface="Vollkorn" pitchFamily="2" charset="0"/>
                <a:ea typeface="Vollkorn" pitchFamily="2" charset="0"/>
              </a:rPr>
              <a:t>, </a:t>
            </a:r>
          </a:p>
          <a:p>
            <a:r>
              <a:rPr lang="en-IN" sz="4800" dirty="0" err="1" smtClean="0">
                <a:latin typeface="Vollkorn" pitchFamily="2" charset="0"/>
                <a:ea typeface="Vollkorn" pitchFamily="2" charset="0"/>
              </a:rPr>
              <a:t>Jesu</a:t>
            </a:r>
            <a:r>
              <a:rPr lang="en-IN" sz="4800" dirty="0" smtClean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kei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' a!</a:t>
            </a:r>
          </a:p>
          <a:p>
            <a:r>
              <a:rPr lang="en-IN" sz="4800" dirty="0" err="1">
                <a:latin typeface="Vollkorn" pitchFamily="2" charset="0"/>
                <a:ea typeface="Vollkorn" pitchFamily="2" charset="0"/>
              </a:rPr>
              <a:t>Gamdai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khuamial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lua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hi,</a:t>
            </a:r>
          </a:p>
          <a:p>
            <a:r>
              <a:rPr lang="en-IN" sz="4800" dirty="0">
                <a:latin typeface="Vollkorn" pitchFamily="2" charset="0"/>
                <a:ea typeface="Vollkorn" pitchFamily="2" charset="0"/>
              </a:rPr>
              <a:t>Lei in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khawlmun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neilou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;</a:t>
            </a:r>
          </a:p>
          <a:p>
            <a:r>
              <a:rPr lang="en-IN" sz="4800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kia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800" dirty="0" err="1" smtClean="0">
                <a:latin typeface="Vollkorn" pitchFamily="2" charset="0"/>
                <a:ea typeface="Vollkorn" pitchFamily="2" charset="0"/>
              </a:rPr>
              <a:t>nuamsak</a:t>
            </a:r>
            <a:r>
              <a:rPr lang="en-IN" sz="4800" dirty="0" smtClean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800" dirty="0" err="1" smtClean="0">
                <a:latin typeface="Vollkorn" pitchFamily="2" charset="0"/>
                <a:ea typeface="Vollkorn" pitchFamily="2" charset="0"/>
              </a:rPr>
              <a:t>Jesu</a:t>
            </a:r>
            <a:r>
              <a:rPr lang="en-IN" sz="4800" dirty="0" smtClean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kei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' a!</a:t>
            </a:r>
          </a:p>
        </p:txBody>
      </p:sp>
    </p:spTree>
    <p:extLst>
      <p:ext uri="{BB962C8B-B14F-4D97-AF65-F5344CB8AC3E}">
        <p14:creationId xmlns:p14="http://schemas.microsoft.com/office/powerpoint/2010/main" val="3040647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69DE32-4782-7D4C-8FD6-CB1FD12716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9093" y="109471"/>
            <a:ext cx="11565228" cy="811370"/>
          </a:xfrm>
        </p:spPr>
        <p:txBody>
          <a:bodyPr>
            <a:norm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MANG, MANG IN, LEI NOPNA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1886" y="1546555"/>
            <a:ext cx="11199223" cy="452431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IN" sz="48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kha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khemkhia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lou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aw,</a:t>
            </a:r>
          </a:p>
          <a:p>
            <a:r>
              <a:rPr lang="en-IN" sz="4800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kei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' a!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Hia'h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om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gige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ta </a:t>
            </a:r>
            <a:r>
              <a:rPr lang="en-IN" sz="4800" dirty="0" err="1" smtClean="0">
                <a:latin typeface="Vollkorn" pitchFamily="2" charset="0"/>
                <a:ea typeface="Vollkorn" pitchFamily="2" charset="0"/>
              </a:rPr>
              <a:t>le’ng</a:t>
            </a:r>
            <a:r>
              <a:rPr lang="en-IN" sz="4800" dirty="0" smtClean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800" dirty="0" err="1" smtClean="0">
                <a:latin typeface="Vollkorn" pitchFamily="2" charset="0"/>
                <a:ea typeface="Vollkorn" pitchFamily="2" charset="0"/>
              </a:rPr>
              <a:t>Jesu</a:t>
            </a:r>
            <a:r>
              <a:rPr lang="en-IN" sz="4800" dirty="0" smtClean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kei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' a!</a:t>
            </a:r>
          </a:p>
          <a:p>
            <a:r>
              <a:rPr lang="en-IN" sz="4800" dirty="0">
                <a:latin typeface="Vollkorn" pitchFamily="2" charset="0"/>
                <a:ea typeface="Vollkorn" pitchFamily="2" charset="0"/>
              </a:rPr>
              <a:t>Lei a bawl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mang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thei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lel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800" dirty="0">
                <a:latin typeface="Vollkorn" pitchFamily="2" charset="0"/>
                <a:ea typeface="Vollkorn" pitchFamily="2" charset="0"/>
              </a:rPr>
              <a:t>Ni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khat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lel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dam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dia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piang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8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lungsim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paisan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smtClean="0">
                <a:latin typeface="Vollkorn" pitchFamily="2" charset="0"/>
                <a:ea typeface="Vollkorn" pitchFamily="2" charset="0"/>
              </a:rPr>
              <a:t>un! </a:t>
            </a:r>
            <a:r>
              <a:rPr lang="en-IN" sz="4800" dirty="0" err="1" smtClean="0">
                <a:latin typeface="Vollkorn" pitchFamily="2" charset="0"/>
                <a:ea typeface="Vollkorn" pitchFamily="2" charset="0"/>
              </a:rPr>
              <a:t>Jesu</a:t>
            </a:r>
            <a:r>
              <a:rPr lang="en-IN" sz="4800" dirty="0" smtClean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kei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' a!</a:t>
            </a:r>
          </a:p>
        </p:txBody>
      </p:sp>
    </p:spTree>
    <p:extLst>
      <p:ext uri="{BB962C8B-B14F-4D97-AF65-F5344CB8AC3E}">
        <p14:creationId xmlns:p14="http://schemas.microsoft.com/office/powerpoint/2010/main" val="2693898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69DE32-4782-7D4C-8FD6-CB1FD12716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9093" y="109471"/>
            <a:ext cx="11565228" cy="811370"/>
          </a:xfrm>
        </p:spPr>
        <p:txBody>
          <a:bodyPr>
            <a:norm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MANG, MANG IN, LEI NOPNA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1886" y="1546555"/>
            <a:ext cx="11199223" cy="452431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IN" sz="4800" dirty="0" err="1">
                <a:latin typeface="Vollkorn" pitchFamily="2" charset="0"/>
                <a:ea typeface="Vollkorn" pitchFamily="2" charset="0"/>
              </a:rPr>
              <a:t>Mangpha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ihmut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mangte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800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kei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' a!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Zingkhua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vaak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chiang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bei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800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kei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' a!</a:t>
            </a:r>
          </a:p>
          <a:p>
            <a:r>
              <a:rPr lang="en-IN" sz="48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kha'n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tup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tengteng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800" dirty="0" err="1">
                <a:latin typeface="Vollkorn" pitchFamily="2" charset="0"/>
                <a:ea typeface="Vollkorn" pitchFamily="2" charset="0"/>
              </a:rPr>
              <a:t>Lungkhamna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kia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suah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lel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;</a:t>
            </a:r>
          </a:p>
          <a:p>
            <a:r>
              <a:rPr lang="en-IN" sz="4800" dirty="0" err="1">
                <a:latin typeface="Vollkorn" pitchFamily="2" charset="0"/>
                <a:ea typeface="Vollkorn" pitchFamily="2" charset="0"/>
              </a:rPr>
              <a:t>Jesu'n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nuamsak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 smtClean="0">
                <a:latin typeface="Vollkorn" pitchFamily="2" charset="0"/>
                <a:ea typeface="Vollkorn" pitchFamily="2" charset="0"/>
              </a:rPr>
              <a:t>khinta,Jesu</a:t>
            </a:r>
            <a:r>
              <a:rPr lang="en-IN" sz="4800" dirty="0" smtClean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kei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' a!</a:t>
            </a:r>
          </a:p>
        </p:txBody>
      </p:sp>
    </p:spTree>
    <p:extLst>
      <p:ext uri="{BB962C8B-B14F-4D97-AF65-F5344CB8AC3E}">
        <p14:creationId xmlns:p14="http://schemas.microsoft.com/office/powerpoint/2010/main" val="3562235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69DE32-4782-7D4C-8FD6-CB1FD12716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9093" y="109471"/>
            <a:ext cx="11565228" cy="811370"/>
          </a:xfrm>
        </p:spPr>
        <p:txBody>
          <a:bodyPr>
            <a:norm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MANG, MANG IN, LEI NOPNA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1886" y="1546555"/>
            <a:ext cx="11199223" cy="452431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IN" sz="4800" dirty="0" err="1">
                <a:latin typeface="Vollkorn" pitchFamily="2" charset="0"/>
                <a:ea typeface="Vollkorn" pitchFamily="2" charset="0"/>
              </a:rPr>
              <a:t>Mangpha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sihna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mangpha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800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kei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' a!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Tangtawn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aw,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pak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800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kei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' a!</a:t>
            </a:r>
          </a:p>
          <a:p>
            <a:r>
              <a:rPr lang="en-IN" sz="4800" dirty="0" err="1">
                <a:latin typeface="Vollkorn" pitchFamily="2" charset="0"/>
                <a:ea typeface="Vollkorn" pitchFamily="2" charset="0"/>
              </a:rPr>
              <a:t>K’on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pak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 aw it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ngaih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800" dirty="0" err="1">
                <a:latin typeface="Vollkorn" pitchFamily="2" charset="0"/>
                <a:ea typeface="Vollkorn" pitchFamily="2" charset="0"/>
              </a:rPr>
              <a:t>K’on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pak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khawlna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munnuam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800" dirty="0" err="1">
                <a:latin typeface="Vollkorn" pitchFamily="2" charset="0"/>
                <a:ea typeface="Vollkorn" pitchFamily="2" charset="0"/>
              </a:rPr>
              <a:t>K’on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pak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hondampa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4800" dirty="0" err="1" smtClean="0">
                <a:latin typeface="Vollkorn" pitchFamily="2" charset="0"/>
                <a:ea typeface="Vollkorn" pitchFamily="2" charset="0"/>
              </a:rPr>
              <a:t>ang</a:t>
            </a:r>
            <a:r>
              <a:rPr lang="en-IN" sz="4800" dirty="0" smtClean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800" dirty="0" err="1" smtClean="0">
                <a:latin typeface="Vollkorn" pitchFamily="2" charset="0"/>
                <a:ea typeface="Vollkorn" pitchFamily="2" charset="0"/>
              </a:rPr>
              <a:t>Jesu</a:t>
            </a:r>
            <a:r>
              <a:rPr lang="en-IN" sz="4800" dirty="0" smtClean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kei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' a!</a:t>
            </a:r>
          </a:p>
        </p:txBody>
      </p:sp>
    </p:spTree>
    <p:extLst>
      <p:ext uri="{BB962C8B-B14F-4D97-AF65-F5344CB8AC3E}">
        <p14:creationId xmlns:p14="http://schemas.microsoft.com/office/powerpoint/2010/main" val="31774577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208</Words>
  <Application>Microsoft Office PowerPoint</Application>
  <PresentationFormat>Widescreen</PresentationFormat>
  <Paragraphs>28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MANG, MANG IN, LEI NOPNA</vt:lpstr>
      <vt:lpstr>MANG, MANG IN, LEI NOPNA</vt:lpstr>
      <vt:lpstr>MANG, MANG IN, LEI NOPNA</vt:lpstr>
      <vt:lpstr>MANG, MANG IN, LEI NOPNA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MANG, MANG IN, LEI NOPNA</dc:title>
  <dc:creator>Summinlun Vualnam</dc:creator>
  <cp:lastModifiedBy>Microsoft account</cp:lastModifiedBy>
  <cp:revision>2</cp:revision>
  <dcterms:created xsi:type="dcterms:W3CDTF">2022-09-10T13:39:46Z</dcterms:created>
  <dcterms:modified xsi:type="dcterms:W3CDTF">2024-04-04T15:30:49Z</dcterms:modified>
</cp:coreProperties>
</file>