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2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MANG, MANG IN, LEI NOPNA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901522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104)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546555"/>
            <a:ext cx="11199223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lei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Beita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kizopna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Gamdai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khuamial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Lei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khawlmun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nuamsak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</p:txBody>
      </p:sp>
    </p:spTree>
    <p:extLst>
      <p:ext uri="{BB962C8B-B14F-4D97-AF65-F5344CB8AC3E}">
        <p14:creationId xmlns:p14="http://schemas.microsoft.com/office/powerpoint/2010/main" val="30406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MANG, MANG IN, LEI NOPNA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546555"/>
            <a:ext cx="11199223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khemkhia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aw,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Hia'h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Lei a bawl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dam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un!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</p:txBody>
      </p:sp>
    </p:spTree>
    <p:extLst>
      <p:ext uri="{BB962C8B-B14F-4D97-AF65-F5344CB8AC3E}">
        <p14:creationId xmlns:p14="http://schemas.microsoft.com/office/powerpoint/2010/main" val="269389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MANG, MANG IN, LEI NOPNA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546555"/>
            <a:ext cx="11199223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Mangpha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ihmut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Zingkhua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tup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khinta,Jesu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</p:txBody>
      </p:sp>
    </p:spTree>
    <p:extLst>
      <p:ext uri="{BB962C8B-B14F-4D97-AF65-F5344CB8AC3E}">
        <p14:creationId xmlns:p14="http://schemas.microsoft.com/office/powerpoint/2010/main" val="356223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109471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MANG, MANG IN, LEI NOPNA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886" y="1546555"/>
            <a:ext cx="11199223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Mangpha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aw it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munnuam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ang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 smtClean="0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a!</a:t>
            </a:r>
          </a:p>
        </p:txBody>
      </p:sp>
    </p:spTree>
    <p:extLst>
      <p:ext uri="{BB962C8B-B14F-4D97-AF65-F5344CB8AC3E}">
        <p14:creationId xmlns:p14="http://schemas.microsoft.com/office/powerpoint/2010/main" val="3177457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208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MANG, MANG IN, LEI NOPNA</vt:lpstr>
      <vt:lpstr>MANG, MANG IN, LEI NOPNA</vt:lpstr>
      <vt:lpstr>MANG, MANG IN, LEI NOPNA</vt:lpstr>
      <vt:lpstr>MANG, MANG IN, LEI NOPNA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MANG, MANG IN, LEI NOPNA</dc:title>
  <dc:creator>Summinlun Vualnam</dc:creator>
  <cp:lastModifiedBy>Microsoft account</cp:lastModifiedBy>
  <cp:revision>2</cp:revision>
  <dcterms:created xsi:type="dcterms:W3CDTF">2022-09-10T13:39:46Z</dcterms:created>
  <dcterms:modified xsi:type="dcterms:W3CDTF">2024-04-04T15:30:49Z</dcterms:modified>
</cp:coreProperties>
</file>