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1853184"/>
            <a:ext cx="11418276" cy="4700016"/>
          </a:xfrm>
        </p:spPr>
        <p:txBody>
          <a:bodyPr anchor="ctr">
            <a:noAutofit/>
          </a:bodyPr>
          <a:lstStyle/>
          <a:p>
            <a:pPr marL="11113" algn="just"/>
            <a:r>
              <a:rPr lang="en-IN" sz="4000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naih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hi, </a:t>
            </a:r>
            <a:r>
              <a:rPr lang="en-IN" sz="4000" dirty="0" err="1" smtClean="0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aw;</a:t>
            </a:r>
          </a:p>
          <a:p>
            <a:pPr marL="11113" algn="just"/>
            <a:r>
              <a:rPr lang="en-IN" sz="4000" dirty="0">
                <a:latin typeface="Vollkorn" pitchFamily="2" charset="0"/>
                <a:ea typeface="Vollkorn" pitchFamily="2" charset="0"/>
              </a:rPr>
              <a:t>Kei a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phongtou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pen, </a:t>
            </a:r>
            <a:r>
              <a:rPr lang="en-IN" sz="4000" dirty="0" err="1" smtClean="0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hi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zongleh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marL="11113" algn="just"/>
            <a:r>
              <a:rPr lang="en-IN" sz="4000" dirty="0" err="1">
                <a:latin typeface="Vollkorn" pitchFamily="2" charset="0"/>
                <a:ea typeface="Vollkorn" pitchFamily="2" charset="0"/>
              </a:rPr>
              <a:t>Hiai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la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hilai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pPr marL="11113" algn="just"/>
            <a:r>
              <a:rPr lang="en-IN" sz="4000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naih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marL="11113" algn="just"/>
            <a:r>
              <a:rPr lang="en-IN" sz="4000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naih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hi, </a:t>
            </a:r>
            <a:r>
              <a:rPr lang="en-IN" sz="4000" dirty="0" err="1" smtClean="0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aw.</a:t>
            </a:r>
            <a:endParaRPr lang="en-IN" sz="40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NANG KON NAIHSEM NUAM HI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8" y="1159075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95) 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1853184"/>
            <a:ext cx="11418276" cy="4700016"/>
          </a:xfrm>
        </p:spPr>
        <p:txBody>
          <a:bodyPr anchor="ctr">
            <a:noAutofit/>
          </a:bodyPr>
          <a:lstStyle/>
          <a:p>
            <a:pPr marL="11113" algn="just"/>
            <a:r>
              <a:rPr lang="en-IN" sz="4000" dirty="0" err="1">
                <a:latin typeface="Vollkorn" pitchFamily="2" charset="0"/>
                <a:ea typeface="Vollkorn" pitchFamily="2" charset="0"/>
              </a:rPr>
              <a:t>Vakvai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bang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vai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 smtClean="0">
                <a:latin typeface="Vollkorn" pitchFamily="2" charset="0"/>
                <a:ea typeface="Vollkorn" pitchFamily="2" charset="0"/>
              </a:rPr>
              <a:t>le’ng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, Ni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tum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marL="11113" algn="just"/>
            <a:r>
              <a:rPr lang="en-IN" sz="4000" dirty="0" err="1">
                <a:latin typeface="Vollkorn" pitchFamily="2" charset="0"/>
                <a:ea typeface="Vollkorn" pitchFamily="2" charset="0"/>
              </a:rPr>
              <a:t>Khuamial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tuam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a, </a:t>
            </a:r>
            <a:r>
              <a:rPr lang="en-IN" sz="4000" dirty="0" err="1" smtClean="0">
                <a:latin typeface="Vollkorn" pitchFamily="2" charset="0"/>
                <a:ea typeface="Vollkorn" pitchFamily="2" charset="0"/>
              </a:rPr>
              <a:t>suang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khap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hang';</a:t>
            </a:r>
          </a:p>
          <a:p>
            <a:pPr marL="11113" algn="just"/>
            <a:r>
              <a:rPr lang="en-IN" sz="4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manglam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nangawn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marL="11113" algn="just"/>
            <a:r>
              <a:rPr lang="en-IN" sz="4000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naih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pPr marL="11113" algn="just"/>
            <a:r>
              <a:rPr lang="en-IN" sz="4000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naih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 smtClean="0">
                <a:latin typeface="Vollkorn" pitchFamily="2" charset="0"/>
                <a:ea typeface="Vollkorn" pitchFamily="2" charset="0"/>
              </a:rPr>
              <a:t>hi,Ka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aw.</a:t>
            </a:r>
            <a:endParaRPr lang="en-IN" sz="40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NANG KON NAIHSEM NUAM HI</a:t>
            </a:r>
          </a:p>
        </p:txBody>
      </p:sp>
    </p:spTree>
    <p:extLst>
      <p:ext uri="{BB962C8B-B14F-4D97-AF65-F5344CB8AC3E}">
        <p14:creationId xmlns:p14="http://schemas.microsoft.com/office/powerpoint/2010/main" val="1270707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1853184"/>
            <a:ext cx="11418276" cy="4700016"/>
          </a:xfrm>
        </p:spPr>
        <p:txBody>
          <a:bodyPr anchor="ctr">
            <a:noAutofit/>
          </a:bodyPr>
          <a:lstStyle/>
          <a:p>
            <a:pPr marL="11113" algn="just"/>
            <a:r>
              <a:rPr lang="en-IN" sz="40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 smtClean="0">
                <a:latin typeface="Vollkorn" pitchFamily="2" charset="0"/>
                <a:ea typeface="Vollkorn" pitchFamily="2" charset="0"/>
              </a:rPr>
              <a:t>lampi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000" dirty="0" err="1" smtClean="0">
                <a:latin typeface="Vollkorn" pitchFamily="2" charset="0"/>
                <a:ea typeface="Vollkorn" pitchFamily="2" charset="0"/>
              </a:rPr>
              <a:t>hong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kilang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hen;</a:t>
            </a:r>
          </a:p>
          <a:p>
            <a:pPr marL="11113" algn="just"/>
            <a:r>
              <a:rPr lang="en-IN" sz="4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kiang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N’on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sawl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 smtClean="0">
                <a:latin typeface="Vollkorn" pitchFamily="2" charset="0"/>
                <a:ea typeface="Vollkorn" pitchFamily="2" charset="0"/>
              </a:rPr>
              <a:t>khempeuh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000" dirty="0" err="1" smtClean="0">
                <a:latin typeface="Vollkorn" pitchFamily="2" charset="0"/>
                <a:ea typeface="Vollkorn" pitchFamily="2" charset="0"/>
              </a:rPr>
              <a:t>Hehpih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marL="11113" algn="just"/>
            <a:r>
              <a:rPr lang="en-IN" sz="4000" dirty="0" err="1">
                <a:latin typeface="Vollkorn" pitchFamily="2" charset="0"/>
                <a:ea typeface="Vollkorn" pitchFamily="2" charset="0"/>
              </a:rPr>
              <a:t>Angelte'n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vaan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pPr marL="11113" algn="just"/>
            <a:r>
              <a:rPr lang="en-IN" sz="4000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naih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marL="11113" algn="just"/>
            <a:r>
              <a:rPr lang="en-IN" sz="4000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naih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 smtClean="0">
                <a:latin typeface="Vollkorn" pitchFamily="2" charset="0"/>
                <a:ea typeface="Vollkorn" pitchFamily="2" charset="0"/>
              </a:rPr>
              <a:t>hi,Ka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aw.</a:t>
            </a:r>
            <a:endParaRPr lang="en-IN" sz="40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NANG KON NAIHSEM NUAM HI</a:t>
            </a:r>
          </a:p>
        </p:txBody>
      </p:sp>
    </p:spTree>
    <p:extLst>
      <p:ext uri="{BB962C8B-B14F-4D97-AF65-F5344CB8AC3E}">
        <p14:creationId xmlns:p14="http://schemas.microsoft.com/office/powerpoint/2010/main" val="2903570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1853184"/>
            <a:ext cx="11418276" cy="4700016"/>
          </a:xfrm>
        </p:spPr>
        <p:txBody>
          <a:bodyPr anchor="ctr">
            <a:noAutofit/>
          </a:bodyPr>
          <a:lstStyle/>
          <a:p>
            <a:pPr marL="11113" algn="just"/>
            <a:r>
              <a:rPr lang="en-IN" sz="4000" dirty="0" err="1">
                <a:latin typeface="Vollkorn" pitchFamily="2" charset="0"/>
                <a:ea typeface="Vollkorn" pitchFamily="2" charset="0"/>
              </a:rPr>
              <a:t>Huan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halh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in, Nang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pPr marL="11113" algn="just"/>
            <a:r>
              <a:rPr lang="en-IN" sz="4000" dirty="0" err="1">
                <a:latin typeface="Vollkorn" pitchFamily="2" charset="0"/>
                <a:ea typeface="Vollkorn" pitchFamily="2" charset="0"/>
              </a:rPr>
              <a:t>Lungkhamna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thukpen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pan Bethel 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din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marL="11113" algn="just"/>
            <a:r>
              <a:rPr lang="en-IN" sz="4000" dirty="0" err="1">
                <a:latin typeface="Vollkorn" pitchFamily="2" charset="0"/>
                <a:ea typeface="Vollkorn" pitchFamily="2" charset="0"/>
              </a:rPr>
              <a:t>Bangteng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thuak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marL="11113" algn="just"/>
            <a:r>
              <a:rPr lang="en-IN" sz="4000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naih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marL="11113" algn="just"/>
            <a:r>
              <a:rPr lang="en-IN" sz="4000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naih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hi, </a:t>
            </a:r>
            <a:r>
              <a:rPr lang="en-IN" sz="4000" dirty="0" err="1" smtClean="0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aw.</a:t>
            </a:r>
            <a:endParaRPr lang="en-IN" sz="40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NANG KON NAIHSEM NUAM HI</a:t>
            </a:r>
          </a:p>
        </p:txBody>
      </p:sp>
    </p:spTree>
    <p:extLst>
      <p:ext uri="{BB962C8B-B14F-4D97-AF65-F5344CB8AC3E}">
        <p14:creationId xmlns:p14="http://schemas.microsoft.com/office/powerpoint/2010/main" val="2362648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1853184"/>
            <a:ext cx="11418276" cy="4700016"/>
          </a:xfrm>
        </p:spPr>
        <p:txBody>
          <a:bodyPr anchor="ctr">
            <a:noAutofit/>
          </a:bodyPr>
          <a:lstStyle/>
          <a:p>
            <a:pPr marL="11113" algn="just"/>
            <a:r>
              <a:rPr lang="en-IN" sz="4000" dirty="0" err="1">
                <a:latin typeface="Vollkorn" pitchFamily="2" charset="0"/>
                <a:ea typeface="Vollkorn" pitchFamily="2" charset="0"/>
              </a:rPr>
              <a:t>Kipahna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zak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in, </a:t>
            </a:r>
            <a:r>
              <a:rPr lang="en-IN" sz="4000" dirty="0" err="1" smtClean="0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sang ah;</a:t>
            </a:r>
          </a:p>
          <a:p>
            <a:pPr marL="11113" algn="just"/>
            <a:r>
              <a:rPr lang="en-IN" sz="4000" dirty="0">
                <a:latin typeface="Vollkorn" pitchFamily="2" charset="0"/>
                <a:ea typeface="Vollkorn" pitchFamily="2" charset="0"/>
              </a:rPr>
              <a:t>Ni,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aksi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kheng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in, </a:t>
            </a:r>
            <a:r>
              <a:rPr lang="en-IN" sz="4000" dirty="0" err="1" smtClean="0">
                <a:latin typeface="Vollkorn" pitchFamily="2" charset="0"/>
                <a:ea typeface="Vollkorn" pitchFamily="2" charset="0"/>
              </a:rPr>
              <a:t>Tunglam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n’ing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marL="11113" algn="just"/>
            <a:r>
              <a:rPr lang="en-IN" sz="4000" dirty="0" err="1">
                <a:latin typeface="Vollkorn" pitchFamily="2" charset="0"/>
                <a:ea typeface="Vollkorn" pitchFamily="2" charset="0"/>
              </a:rPr>
              <a:t>Hiai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la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hilai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pPr marL="11113" algn="just"/>
            <a:r>
              <a:rPr lang="en-IN" sz="4000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naih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marL="11113" algn="just"/>
            <a:r>
              <a:rPr lang="en-IN" sz="4000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naih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hi, </a:t>
            </a:r>
            <a:r>
              <a:rPr lang="en-IN" sz="4000" dirty="0" err="1" smtClean="0">
                <a:latin typeface="Vollkorn" pitchFamily="2" charset="0"/>
                <a:ea typeface="Vollkorn" pitchFamily="2" charset="0"/>
              </a:rPr>
              <a:t>Ka</a:t>
            </a:r>
            <a:r>
              <a:rPr lang="en-IN" sz="4000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0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000" dirty="0">
                <a:latin typeface="Vollkorn" pitchFamily="2" charset="0"/>
                <a:ea typeface="Vollkorn" pitchFamily="2" charset="0"/>
              </a:rPr>
              <a:t> aw.</a:t>
            </a:r>
            <a:endParaRPr lang="en-IN" sz="40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NANG KON NAIHSEM NUAM HI</a:t>
            </a:r>
          </a:p>
        </p:txBody>
      </p:sp>
    </p:spTree>
    <p:extLst>
      <p:ext uri="{BB962C8B-B14F-4D97-AF65-F5344CB8AC3E}">
        <p14:creationId xmlns:p14="http://schemas.microsoft.com/office/powerpoint/2010/main" val="3458128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247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7</cp:revision>
  <dcterms:created xsi:type="dcterms:W3CDTF">2022-02-19T05:08:05Z</dcterms:created>
  <dcterms:modified xsi:type="dcterms:W3CDTF">2024-04-04T14:53:43Z</dcterms:modified>
</cp:coreProperties>
</file>