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21446" y="499872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LILI PALLUN MANG JESU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3107" y="1674976"/>
            <a:ext cx="11306086" cy="3768695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Lun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lamtam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vaivut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suak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Simlei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pallun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sawlbang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heu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Tangbang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damlai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lenkil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zongleh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Kumsawt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guabang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hang.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21446" y="499872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LILI PALLUN MANG JESU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3107" y="1674976"/>
            <a:ext cx="11306086" cy="3768695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Lili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pallun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Heisa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bang pal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gam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Ngaihtamsial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albang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dah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nem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Lili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pallun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a.</a:t>
            </a:r>
          </a:p>
        </p:txBody>
      </p:sp>
    </p:spTree>
    <p:extLst>
      <p:ext uri="{BB962C8B-B14F-4D97-AF65-F5344CB8AC3E}">
        <p14:creationId xmlns:p14="http://schemas.microsoft.com/office/powerpoint/2010/main" val="2919649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21446" y="499872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LILI PALLUN MANG JESU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3107" y="1674976"/>
            <a:ext cx="11306086" cy="3768695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 gam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nunnuam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sunni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bang tang ah,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Zingdam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solnou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gum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Gim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le’ng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leitung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lungkhamna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gamnuam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3654421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21446" y="499872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LILI PALLUN MANG JESU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3107" y="1674976"/>
            <a:ext cx="11306086" cy="3768695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Lili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pallun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Heisa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bang pal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gam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Ngaihtamsial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albang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dah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nem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Lili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pallun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a.</a:t>
            </a:r>
          </a:p>
        </p:txBody>
      </p:sp>
    </p:spTree>
    <p:extLst>
      <p:ext uri="{BB962C8B-B14F-4D97-AF65-F5344CB8AC3E}">
        <p14:creationId xmlns:p14="http://schemas.microsoft.com/office/powerpoint/2010/main" val="3789624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21446" y="499872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LILI PALLUN MANG JESU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3107" y="1674976"/>
            <a:ext cx="11306086" cy="3768695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kap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huibang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le’ng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Khakiakna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dawnbang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tuah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Lunglau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kulsin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pan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Toupa'n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Dah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mittui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nulsiang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2859503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21446" y="499872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LILI PALLUN MANG JESU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3107" y="1674976"/>
            <a:ext cx="11306086" cy="3768695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Lili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pallun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Heisa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bang pal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gam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Ngaihtamsial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albang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dah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nem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Lili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pallun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a.</a:t>
            </a:r>
          </a:p>
        </p:txBody>
      </p:sp>
    </p:spTree>
    <p:extLst>
      <p:ext uri="{BB962C8B-B14F-4D97-AF65-F5344CB8AC3E}">
        <p14:creationId xmlns:p14="http://schemas.microsoft.com/office/powerpoint/2010/main" val="3602363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21446" y="499872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LILI PALLUN MANG JESU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3107" y="1674976"/>
            <a:ext cx="11306086" cy="4016523"/>
          </a:xfrm>
        </p:spPr>
        <p:txBody>
          <a:bodyPr anchor="ctr">
            <a:normAutofit lnSpcReduction="10000"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Lawmvual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ngaihte'n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nuai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simlei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Tuangnung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siah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chia’n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lungkham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ing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Albang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dahkei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khattang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sawlbang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Lili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pallun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nem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1333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21446" y="499872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LILI PALLUN MANG JESU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3107" y="1674976"/>
            <a:ext cx="11306086" cy="3768695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Lili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pallun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Heisa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bang pal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gam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Ngaihtamsial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albang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dah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nem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Lili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pallun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a.</a:t>
            </a:r>
          </a:p>
        </p:txBody>
      </p:sp>
    </p:spTree>
    <p:extLst>
      <p:ext uri="{BB962C8B-B14F-4D97-AF65-F5344CB8AC3E}">
        <p14:creationId xmlns:p14="http://schemas.microsoft.com/office/powerpoint/2010/main" val="3540031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282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7</cp:revision>
  <dcterms:created xsi:type="dcterms:W3CDTF">2022-02-19T05:08:05Z</dcterms:created>
  <dcterms:modified xsi:type="dcterms:W3CDTF">2024-04-18T11:08:05Z</dcterms:modified>
</cp:coreProperties>
</file>