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lamtam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vaivut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damlai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lenkil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Kumsawt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guabang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hang.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bang pal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Ngaihtamsial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dah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291964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sunni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tang ah,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Zingdam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solnou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gum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65442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bang pal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Ngaihtamsial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dah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378962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huibang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Khakiakna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dawnbang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Lunglau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kulsin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Dah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nulsiang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85950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bang pal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Ngaihtamsial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dah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360236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4016523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Lawmvual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Tuangnung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dahkei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khattang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33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499872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LILI PALLUN MANG JESU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3107" y="1674976"/>
            <a:ext cx="11306086" cy="3768695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bang pal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Ngaihtamsial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dah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Lili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354003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282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2024-04-18T11:08:05Z</dcterms:modified>
</cp:coreProperties>
</file>