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720252" cy="4005943"/>
          </a:xfrm>
        </p:spPr>
        <p:txBody>
          <a:bodyPr anchor="ctr">
            <a:no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Gamlapi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mualtung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Thuakna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zumhuaina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genna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it hi,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gilou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mite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Deihpen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itpen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thah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omna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720252" cy="4005943"/>
          </a:xfrm>
        </p:spPr>
        <p:txBody>
          <a:bodyPr anchor="ctr">
            <a:noAutofit/>
          </a:bodyPr>
          <a:lstStyle/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lunggulh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gallakte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matan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in!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lenlen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khattei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khenna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00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816046" cy="4005943"/>
          </a:xfrm>
        </p:spPr>
        <p:txBody>
          <a:bodyPr anchor="ctr">
            <a:no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Leitung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simmoh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hipna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hi;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Belam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Kalvari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tan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Vanmun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nutsiat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31368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720252" cy="4005943"/>
          </a:xfrm>
        </p:spPr>
        <p:txBody>
          <a:bodyPr anchor="ctr">
            <a:noAutofit/>
          </a:bodyPr>
          <a:lstStyle/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lunggulh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gallakte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matan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in!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lenlen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khattei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khenna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568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29097"/>
            <a:ext cx="11317458" cy="4005943"/>
          </a:xfrm>
        </p:spPr>
        <p:txBody>
          <a:bodyPr anchor="ctr">
            <a:no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banna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Kilawmna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mu hi;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Ngaidam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siangsak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Jesu'n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sihtaak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42231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720252" cy="4005943"/>
          </a:xfrm>
        </p:spPr>
        <p:txBody>
          <a:bodyPr anchor="ctr">
            <a:noAutofit/>
          </a:bodyPr>
          <a:lstStyle/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lunggulh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gallakte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matan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in!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lenlen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khattei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khenna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22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2549" y="2029097"/>
            <a:ext cx="11713027" cy="4005943"/>
          </a:xfrm>
        </p:spPr>
        <p:txBody>
          <a:bodyPr anchor="ctr">
            <a:noAutofit/>
          </a:bodyPr>
          <a:lstStyle/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di'n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muanhuai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gige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pPr algn="l"/>
            <a:r>
              <a:rPr lang="en-IN" sz="4000" dirty="0" err="1">
                <a:latin typeface="Vollkorn" pitchFamily="2" charset="0"/>
                <a:ea typeface="Vollkorn" pitchFamily="2" charset="0"/>
              </a:rPr>
              <a:t>Zumna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engbawlna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khattei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sam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ding,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inn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vangla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ah,</a:t>
            </a:r>
          </a:p>
          <a:p>
            <a:pPr algn="l"/>
            <a:r>
              <a:rPr lang="en-IN" sz="40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thupina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koppih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tawntung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299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478770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GAMLAPI </a:t>
            </a:r>
            <a:r>
              <a:rPr lang="en-IN" sz="4000" b="1" dirty="0" smtClean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MUALTUNG AH</a:t>
            </a:r>
            <a:endParaRPr lang="en-IN" sz="4000" b="1" dirty="0">
              <a:latin typeface="Vollkorn Black" pitchFamily="2" charset="0"/>
              <a:ea typeface="Vollkorn Black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7977" y="2029097"/>
            <a:ext cx="10720252" cy="4005943"/>
          </a:xfrm>
        </p:spPr>
        <p:txBody>
          <a:bodyPr anchor="ctr">
            <a:noAutofit/>
          </a:bodyPr>
          <a:lstStyle/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lunggulh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gallakte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ngak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matan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in!</a:t>
            </a:r>
          </a:p>
          <a:p>
            <a:r>
              <a:rPr lang="en-IN" sz="4000" i="1" dirty="0" err="1">
                <a:latin typeface="Vollkorn" pitchFamily="2" charset="0"/>
                <a:ea typeface="Vollkorn" pitchFamily="2" charset="0"/>
              </a:rPr>
              <a:t>Mellawm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lenlen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ding,</a:t>
            </a:r>
          </a:p>
          <a:p>
            <a:r>
              <a:rPr lang="en-IN" sz="4000" i="1" dirty="0">
                <a:latin typeface="Vollkorn" pitchFamily="2" charset="0"/>
                <a:ea typeface="Vollkorn" pitchFamily="2" charset="0"/>
              </a:rPr>
              <a:t>Ni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khattei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manglukhu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khenna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000" i="1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000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237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284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4</cp:revision>
  <dcterms:created xsi:type="dcterms:W3CDTF">2022-02-19T05:08:05Z</dcterms:created>
  <dcterms:modified xsi:type="dcterms:W3CDTF">2024-04-04T15:10:28Z</dcterms:modified>
</cp:coreProperties>
</file>