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64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0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9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8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02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4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7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3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9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5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8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427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9DE32-4782-7D4C-8FD6-CB1FD1271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515156"/>
            <a:ext cx="11565228" cy="811370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TENG IN KON NGAI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153FAA5-00FD-2F40-A824-56F4D7DF7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679" y="1307207"/>
            <a:ext cx="11556642" cy="412123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75)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0526" y="2621280"/>
            <a:ext cx="10502537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dirty="0">
                <a:latin typeface="Vollkorn" pitchFamily="2" charset="0"/>
                <a:ea typeface="Vollkorn" pitchFamily="2" charset="0"/>
              </a:rPr>
              <a:t>Hun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</a:rPr>
              <a:t>Itsiam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US" sz="5400" dirty="0">
                <a:latin typeface="Vollkorn" pitchFamily="2" charset="0"/>
                <a:ea typeface="Vollkorn" pitchFamily="2" charset="0"/>
              </a:rPr>
              <a:t>Nang’ aw bang aw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omlou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</a:rPr>
              <a:t>Muanna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647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9DE32-4782-7D4C-8FD6-CB1FD1271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515156"/>
            <a:ext cx="11565228" cy="811370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TENG IN KON NGAI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153FAA5-00FD-2F40-A824-56F4D7DF7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679" y="1307207"/>
            <a:ext cx="11556642" cy="412123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75)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0526" y="2621280"/>
            <a:ext cx="10502537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hi, Nang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US" sz="5400" i="1" dirty="0">
                <a:latin typeface="Vollkorn" pitchFamily="2" charset="0"/>
                <a:ea typeface="Vollkorn" pitchFamily="2" charset="0"/>
              </a:rPr>
              <a:t>Hun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ctr"/>
            <a:r>
              <a:rPr lang="en-US" sz="5400" i="1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vualzawl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ctr"/>
            <a:r>
              <a:rPr lang="en-US" sz="5400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hi.</a:t>
            </a:r>
            <a:endParaRPr lang="en-IN" sz="5400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04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9DE32-4782-7D4C-8FD6-CB1FD1271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515156"/>
            <a:ext cx="11565228" cy="811370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TENG IN KON NGAI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153FAA5-00FD-2F40-A824-56F4D7DF7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679" y="1307207"/>
            <a:ext cx="11556642" cy="412123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75)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0526" y="2621280"/>
            <a:ext cx="10502537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hi, Nang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US" sz="5400" i="1" dirty="0">
                <a:latin typeface="Vollkorn" pitchFamily="2" charset="0"/>
                <a:ea typeface="Vollkorn" pitchFamily="2" charset="0"/>
              </a:rPr>
              <a:t>Hun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ctr"/>
            <a:r>
              <a:rPr lang="en-US" sz="5400" i="1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vualzawl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ctr"/>
            <a:r>
              <a:rPr lang="en-US" sz="5400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hi.</a:t>
            </a:r>
            <a:endParaRPr lang="en-IN" sz="5400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596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9DE32-4782-7D4C-8FD6-CB1FD1271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515156"/>
            <a:ext cx="11565228" cy="811370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TENG IN KON NGAI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153FAA5-00FD-2F40-A824-56F4D7DF7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679" y="1307207"/>
            <a:ext cx="11556642" cy="412123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75)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0526" y="2621280"/>
            <a:ext cx="10502537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dirty="0">
                <a:latin typeface="Vollkorn" pitchFamily="2" charset="0"/>
                <a:ea typeface="Vollkorn" pitchFamily="2" charset="0"/>
              </a:rPr>
              <a:t>Hun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US" sz="5400" dirty="0">
                <a:latin typeface="Vollkorn" pitchFamily="2" charset="0"/>
                <a:ea typeface="Vollkorn" pitchFamily="2" charset="0"/>
              </a:rPr>
              <a:t>Kiang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nai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</a:rPr>
              <a:t>Khemnate'n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hat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mansuah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</a:rPr>
              <a:t>N’ong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nai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'.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190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9DE32-4782-7D4C-8FD6-CB1FD1271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515156"/>
            <a:ext cx="11565228" cy="811370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TENG IN KON NGAI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153FAA5-00FD-2F40-A824-56F4D7DF7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679" y="1307207"/>
            <a:ext cx="11556642" cy="412123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75)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0526" y="2621280"/>
            <a:ext cx="10502537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hi, Nang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US" sz="5400" i="1" dirty="0">
                <a:latin typeface="Vollkorn" pitchFamily="2" charset="0"/>
                <a:ea typeface="Vollkorn" pitchFamily="2" charset="0"/>
              </a:rPr>
              <a:t>Hun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ctr"/>
            <a:r>
              <a:rPr lang="en-US" sz="5400" i="1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vualzawl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ctr"/>
            <a:r>
              <a:rPr lang="en-US" sz="5400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hi.</a:t>
            </a:r>
            <a:endParaRPr lang="en-IN" sz="5400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701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9DE32-4782-7D4C-8FD6-CB1FD1271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515156"/>
            <a:ext cx="11565228" cy="811370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TENG IN KON NGAI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153FAA5-00FD-2F40-A824-56F4D7DF7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679" y="1307207"/>
            <a:ext cx="11556642" cy="412123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75)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0526" y="2621280"/>
            <a:ext cx="10502537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dirty="0">
                <a:latin typeface="Vollkorn" pitchFamily="2" charset="0"/>
                <a:ea typeface="Vollkorn" pitchFamily="2" charset="0"/>
              </a:rPr>
              <a:t>Hun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</a:rPr>
              <a:t>Nop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nat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US" sz="5400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meng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',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ompih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US" sz="54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hin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thawn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612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9DE32-4782-7D4C-8FD6-CB1FD1271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515156"/>
            <a:ext cx="11565228" cy="811370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TENG IN KON NGAI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153FAA5-00FD-2F40-A824-56F4D7DF7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679" y="1307207"/>
            <a:ext cx="11556642" cy="412123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75)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0526" y="2621280"/>
            <a:ext cx="10502537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hi, Nang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US" sz="5400" i="1" dirty="0">
                <a:latin typeface="Vollkorn" pitchFamily="2" charset="0"/>
                <a:ea typeface="Vollkorn" pitchFamily="2" charset="0"/>
              </a:rPr>
              <a:t>Hun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ctr"/>
            <a:r>
              <a:rPr lang="en-US" sz="5400" i="1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vualzawl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ctr"/>
            <a:r>
              <a:rPr lang="en-US" sz="5400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hi.</a:t>
            </a:r>
            <a:endParaRPr lang="en-IN" sz="5400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296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9DE32-4782-7D4C-8FD6-CB1FD1271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515156"/>
            <a:ext cx="11565228" cy="811370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TENG IN KON NGAI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153FAA5-00FD-2F40-A824-56F4D7DF7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679" y="1307207"/>
            <a:ext cx="11556642" cy="412123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75)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0526" y="2621280"/>
            <a:ext cx="10502537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dirty="0">
                <a:latin typeface="Vollkorn" pitchFamily="2" charset="0"/>
                <a:ea typeface="Vollkorn" pitchFamily="2" charset="0"/>
              </a:rPr>
              <a:t>Hun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US" sz="54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deih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US" sz="5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thuchiam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hausate</a:t>
            </a:r>
            <a:endParaRPr lang="en-US" sz="5400" dirty="0">
              <a:latin typeface="Vollkorn" pitchFamily="2" charset="0"/>
              <a:ea typeface="Vollkorn" pitchFamily="2" charset="0"/>
            </a:endParaRPr>
          </a:p>
          <a:p>
            <a:r>
              <a:rPr lang="en-US" sz="5400" dirty="0">
                <a:latin typeface="Vollkorn" pitchFamily="2" charset="0"/>
                <a:ea typeface="Vollkorn" pitchFamily="2" charset="0"/>
              </a:rPr>
              <a:t>Kei ah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tangtun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'.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44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9DE32-4782-7D4C-8FD6-CB1FD1271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515156"/>
            <a:ext cx="11565228" cy="811370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TENG IN KON NGAI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153FAA5-00FD-2F40-A824-56F4D7DF7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679" y="1307207"/>
            <a:ext cx="11556642" cy="412123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75)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0526" y="2621280"/>
            <a:ext cx="10502537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hi, Nang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ctr"/>
            <a:r>
              <a:rPr lang="en-US" sz="5400" i="1" dirty="0">
                <a:latin typeface="Vollkorn" pitchFamily="2" charset="0"/>
                <a:ea typeface="Vollkorn" pitchFamily="2" charset="0"/>
              </a:rPr>
              <a:t>Hun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ctr"/>
            <a:r>
              <a:rPr lang="en-US" sz="5400" i="1" dirty="0" err="1">
                <a:latin typeface="Vollkorn" pitchFamily="2" charset="0"/>
                <a:ea typeface="Vollkorn" pitchFamily="2" charset="0"/>
              </a:rPr>
              <a:t>Honpa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vualzawl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ctr"/>
            <a:r>
              <a:rPr lang="en-US" sz="5400" i="1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i="1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US" sz="5400" i="1" dirty="0">
                <a:latin typeface="Vollkorn" pitchFamily="2" charset="0"/>
                <a:ea typeface="Vollkorn" pitchFamily="2" charset="0"/>
              </a:rPr>
              <a:t> hi.</a:t>
            </a:r>
            <a:endParaRPr lang="en-IN" sz="5400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039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9DE32-4782-7D4C-8FD6-CB1FD1271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515156"/>
            <a:ext cx="11565228" cy="811370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TENG IN KON NGAI 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153FAA5-00FD-2F40-A824-56F4D7DF7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679" y="1307207"/>
            <a:ext cx="11556642" cy="412123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75)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0526" y="2621280"/>
            <a:ext cx="10502537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dirty="0">
                <a:latin typeface="Vollkorn" pitchFamily="2" charset="0"/>
                <a:ea typeface="Vollkorn" pitchFamily="2" charset="0"/>
              </a:rPr>
              <a:t>Hun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US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siangthoupen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US" sz="5400" dirty="0">
                <a:latin typeface="Vollkorn" pitchFamily="2" charset="0"/>
                <a:ea typeface="Vollkorn" pitchFamily="2" charset="0"/>
              </a:rPr>
              <a:t>Nang' a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ngei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US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bawl in,</a:t>
            </a:r>
          </a:p>
          <a:p>
            <a:r>
              <a:rPr lang="en-US" sz="5400" dirty="0" err="1">
                <a:latin typeface="Vollkorn" pitchFamily="2" charset="0"/>
                <a:ea typeface="Vollkorn" pitchFamily="2" charset="0"/>
              </a:rPr>
              <a:t>Nuamsa</a:t>
            </a:r>
            <a:r>
              <a:rPr lang="en-US" sz="5400" dirty="0">
                <a:latin typeface="Vollkorn" pitchFamily="2" charset="0"/>
                <a:ea typeface="Vollkorn" pitchFamily="2" charset="0"/>
              </a:rPr>
              <a:t> Tapa.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862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357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Vollkorn</vt:lpstr>
      <vt:lpstr>Office Theme</vt:lpstr>
      <vt:lpstr>HUN TENG IN KON NGAI HI</vt:lpstr>
      <vt:lpstr>HUN TENG IN KON NGAI HI</vt:lpstr>
      <vt:lpstr>HUN TENG IN KON NGAI HI</vt:lpstr>
      <vt:lpstr>HUN TENG IN KON NGAI HI</vt:lpstr>
      <vt:lpstr>HUN TENG IN KON NGAI HI</vt:lpstr>
      <vt:lpstr>HUN TENG IN KON NGAI HI</vt:lpstr>
      <vt:lpstr>HUN TENG IN KON NGAI HI</vt:lpstr>
      <vt:lpstr>HUN TENG IN KON NGAI HI</vt:lpstr>
      <vt:lpstr>HUN TENG IN KON NGAI HI</vt:lpstr>
      <vt:lpstr>HUN TENG IN KON NGAI HI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MANG, MANG IN, LEI NOPNA</dc:title>
  <dc:creator>Summinlun Vualnam</dc:creator>
  <cp:lastModifiedBy>Microsoft account</cp:lastModifiedBy>
  <cp:revision>4</cp:revision>
  <dcterms:created xsi:type="dcterms:W3CDTF">2022-09-10T13:39:46Z</dcterms:created>
  <dcterms:modified xsi:type="dcterms:W3CDTF">2024-04-04T15:03:21Z</dcterms:modified>
</cp:coreProperties>
</file>