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4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6291-0650-0E49-B9BA-AE4AC15D607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958F-C363-9441-9EFE-6DCD08617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464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6291-0650-0E49-B9BA-AE4AC15D607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958F-C363-9441-9EFE-6DCD08617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305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6291-0650-0E49-B9BA-AE4AC15D607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958F-C363-9441-9EFE-6DCD08617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190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6291-0650-0E49-B9BA-AE4AC15D607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958F-C363-9441-9EFE-6DCD08617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188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6291-0650-0E49-B9BA-AE4AC15D607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958F-C363-9441-9EFE-6DCD08617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802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6291-0650-0E49-B9BA-AE4AC15D607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958F-C363-9441-9EFE-6DCD08617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140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6291-0650-0E49-B9BA-AE4AC15D607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958F-C363-9441-9EFE-6DCD08617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74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6291-0650-0E49-B9BA-AE4AC15D607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958F-C363-9441-9EFE-6DCD08617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83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6291-0650-0E49-B9BA-AE4AC15D607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958F-C363-9441-9EFE-6DCD08617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90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6291-0650-0E49-B9BA-AE4AC15D607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958F-C363-9441-9EFE-6DCD08617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58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6291-0650-0E49-B9BA-AE4AC15D607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F958F-C363-9441-9EFE-6DCD08617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184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76291-0650-0E49-B9BA-AE4AC15D6078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F958F-C363-9441-9EFE-6DCD08617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3427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69DE32-4782-7D4C-8FD6-CB1FD12716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515156"/>
            <a:ext cx="11565228" cy="811370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HUN TENG IN KON NGAI HI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153FAA5-00FD-2F40-A824-56F4D7DF7E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679" y="1307207"/>
            <a:ext cx="11556642" cy="412123"/>
          </a:xfrm>
        </p:spPr>
        <p:txBody>
          <a:bodyPr>
            <a:noAutofit/>
          </a:bodyPr>
          <a:lstStyle/>
          <a:p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75)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40526" y="2621280"/>
            <a:ext cx="10502537" cy="34163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5400" dirty="0">
                <a:latin typeface="Vollkorn" pitchFamily="2" charset="0"/>
                <a:ea typeface="Vollkorn" pitchFamily="2" charset="0"/>
              </a:rPr>
              <a:t>Hun </a:t>
            </a:r>
            <a:r>
              <a:rPr lang="en-US" sz="5400" dirty="0" err="1">
                <a:latin typeface="Vollkorn" pitchFamily="2" charset="0"/>
                <a:ea typeface="Vollkorn" pitchFamily="2" charset="0"/>
              </a:rPr>
              <a:t>teng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US" sz="5400" dirty="0" err="1">
                <a:latin typeface="Vollkorn" pitchFamily="2" charset="0"/>
                <a:ea typeface="Vollkorn" pitchFamily="2" charset="0"/>
              </a:rPr>
              <a:t>k’on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</a:rPr>
              <a:t>ngai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r>
              <a:rPr lang="en-US" sz="5400" dirty="0" err="1">
                <a:latin typeface="Vollkorn" pitchFamily="2" charset="0"/>
                <a:ea typeface="Vollkorn" pitchFamily="2" charset="0"/>
              </a:rPr>
              <a:t>Itsiam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US" sz="5400" dirty="0">
                <a:latin typeface="Vollkorn" pitchFamily="2" charset="0"/>
                <a:ea typeface="Vollkorn" pitchFamily="2" charset="0"/>
              </a:rPr>
              <a:t>Nang’ aw bang aw </a:t>
            </a:r>
            <a:r>
              <a:rPr lang="en-US" sz="5400" dirty="0" err="1">
                <a:latin typeface="Vollkorn" pitchFamily="2" charset="0"/>
                <a:ea typeface="Vollkorn" pitchFamily="2" charset="0"/>
              </a:rPr>
              <a:t>omlou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US" sz="5400" dirty="0" err="1">
                <a:latin typeface="Vollkorn" pitchFamily="2" charset="0"/>
                <a:ea typeface="Vollkorn" pitchFamily="2" charset="0"/>
              </a:rPr>
              <a:t>Muanna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</a:rPr>
              <a:t>pia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</a:rPr>
              <a:t>thei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.</a:t>
            </a:r>
            <a:endParaRPr lang="en-IN" sz="5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647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69DE32-4782-7D4C-8FD6-CB1FD12716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515156"/>
            <a:ext cx="11565228" cy="811370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HUN TENG IN KON NGAI HI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153FAA5-00FD-2F40-A824-56F4D7DF7E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679" y="1307207"/>
            <a:ext cx="11556642" cy="412123"/>
          </a:xfrm>
        </p:spPr>
        <p:txBody>
          <a:bodyPr>
            <a:noAutofit/>
          </a:bodyPr>
          <a:lstStyle/>
          <a:p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75)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40526" y="2621280"/>
            <a:ext cx="10502537" cy="34163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i="1" dirty="0" err="1">
                <a:latin typeface="Vollkorn" pitchFamily="2" charset="0"/>
                <a:ea typeface="Vollkorn" pitchFamily="2" charset="0"/>
              </a:rPr>
              <a:t>K’on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ngai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hi, Nang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k’on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ngai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pPr algn="ctr"/>
            <a:r>
              <a:rPr lang="en-US" sz="5400" i="1" dirty="0">
                <a:latin typeface="Vollkorn" pitchFamily="2" charset="0"/>
                <a:ea typeface="Vollkorn" pitchFamily="2" charset="0"/>
              </a:rPr>
              <a:t>Hun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teng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k’on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ngai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hi;</a:t>
            </a:r>
          </a:p>
          <a:p>
            <a:pPr algn="ctr"/>
            <a:r>
              <a:rPr lang="en-US" sz="5400" i="1" dirty="0" err="1">
                <a:latin typeface="Vollkorn" pitchFamily="2" charset="0"/>
                <a:ea typeface="Vollkorn" pitchFamily="2" charset="0"/>
              </a:rPr>
              <a:t>Honpa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tu'n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vualzawl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pPr algn="ctr"/>
            <a:r>
              <a:rPr lang="en-US" sz="5400" i="1" dirty="0">
                <a:latin typeface="Vollkorn" pitchFamily="2" charset="0"/>
                <a:ea typeface="Vollkorn" pitchFamily="2" charset="0"/>
              </a:rPr>
              <a:t>Nang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k’on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zuan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hi.</a:t>
            </a:r>
            <a:endParaRPr lang="en-IN" sz="5400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04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69DE32-4782-7D4C-8FD6-CB1FD12716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515156"/>
            <a:ext cx="11565228" cy="811370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HUN TENG IN KON NGAI HI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153FAA5-00FD-2F40-A824-56F4D7DF7E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679" y="1307207"/>
            <a:ext cx="11556642" cy="412123"/>
          </a:xfrm>
        </p:spPr>
        <p:txBody>
          <a:bodyPr>
            <a:noAutofit/>
          </a:bodyPr>
          <a:lstStyle/>
          <a:p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75)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40526" y="2621280"/>
            <a:ext cx="10502537" cy="34163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i="1" dirty="0" err="1">
                <a:latin typeface="Vollkorn" pitchFamily="2" charset="0"/>
                <a:ea typeface="Vollkorn" pitchFamily="2" charset="0"/>
              </a:rPr>
              <a:t>K’on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ngai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hi, Nang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k’on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ngai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pPr algn="ctr"/>
            <a:r>
              <a:rPr lang="en-US" sz="5400" i="1" dirty="0">
                <a:latin typeface="Vollkorn" pitchFamily="2" charset="0"/>
                <a:ea typeface="Vollkorn" pitchFamily="2" charset="0"/>
              </a:rPr>
              <a:t>Hun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teng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k’on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ngai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hi;</a:t>
            </a:r>
          </a:p>
          <a:p>
            <a:pPr algn="ctr"/>
            <a:r>
              <a:rPr lang="en-US" sz="5400" i="1" dirty="0" err="1">
                <a:latin typeface="Vollkorn" pitchFamily="2" charset="0"/>
                <a:ea typeface="Vollkorn" pitchFamily="2" charset="0"/>
              </a:rPr>
              <a:t>Honpa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tu'n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vualzawl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pPr algn="ctr"/>
            <a:r>
              <a:rPr lang="en-US" sz="5400" i="1" dirty="0">
                <a:latin typeface="Vollkorn" pitchFamily="2" charset="0"/>
                <a:ea typeface="Vollkorn" pitchFamily="2" charset="0"/>
              </a:rPr>
              <a:t>Nang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k’on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zuan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hi.</a:t>
            </a:r>
            <a:endParaRPr lang="en-IN" sz="5400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596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69DE32-4782-7D4C-8FD6-CB1FD12716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515156"/>
            <a:ext cx="11565228" cy="811370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HUN TENG IN KON NGAI HI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153FAA5-00FD-2F40-A824-56F4D7DF7E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679" y="1307207"/>
            <a:ext cx="11556642" cy="412123"/>
          </a:xfrm>
        </p:spPr>
        <p:txBody>
          <a:bodyPr>
            <a:noAutofit/>
          </a:bodyPr>
          <a:lstStyle/>
          <a:p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75)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40526" y="2621280"/>
            <a:ext cx="10502537" cy="34163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5400" dirty="0">
                <a:latin typeface="Vollkorn" pitchFamily="2" charset="0"/>
                <a:ea typeface="Vollkorn" pitchFamily="2" charset="0"/>
              </a:rPr>
              <a:t>Hun </a:t>
            </a:r>
            <a:r>
              <a:rPr lang="en-US" sz="5400" dirty="0" err="1">
                <a:latin typeface="Vollkorn" pitchFamily="2" charset="0"/>
                <a:ea typeface="Vollkorn" pitchFamily="2" charset="0"/>
              </a:rPr>
              <a:t>teng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US" sz="5400" dirty="0" err="1">
                <a:latin typeface="Vollkorn" pitchFamily="2" charset="0"/>
                <a:ea typeface="Vollkorn" pitchFamily="2" charset="0"/>
              </a:rPr>
              <a:t>k’on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</a:rPr>
              <a:t>ngai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r>
              <a:rPr lang="en-US" sz="5400" dirty="0">
                <a:latin typeface="Vollkorn" pitchFamily="2" charset="0"/>
                <a:ea typeface="Vollkorn" pitchFamily="2" charset="0"/>
              </a:rPr>
              <a:t>Kiang </a:t>
            </a:r>
            <a:r>
              <a:rPr lang="en-US" sz="5400" dirty="0" err="1">
                <a:latin typeface="Vollkorn" pitchFamily="2" charset="0"/>
                <a:ea typeface="Vollkorn" pitchFamily="2" charset="0"/>
              </a:rPr>
              <a:t>nai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 in;</a:t>
            </a:r>
          </a:p>
          <a:p>
            <a:r>
              <a:rPr lang="en-US" sz="5400" dirty="0" err="1">
                <a:latin typeface="Vollkorn" pitchFamily="2" charset="0"/>
                <a:ea typeface="Vollkorn" pitchFamily="2" charset="0"/>
              </a:rPr>
              <a:t>Khemnate'n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 hat </a:t>
            </a:r>
            <a:r>
              <a:rPr lang="en-US" sz="5400" dirty="0" err="1">
                <a:latin typeface="Vollkorn" pitchFamily="2" charset="0"/>
                <a:ea typeface="Vollkorn" pitchFamily="2" charset="0"/>
              </a:rPr>
              <a:t>mansuah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US" sz="5400" dirty="0" err="1">
                <a:latin typeface="Vollkorn" pitchFamily="2" charset="0"/>
                <a:ea typeface="Vollkorn" pitchFamily="2" charset="0"/>
              </a:rPr>
              <a:t>N’ong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</a:rPr>
              <a:t>nai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'.</a:t>
            </a:r>
            <a:endParaRPr lang="en-IN" sz="5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190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69DE32-4782-7D4C-8FD6-CB1FD12716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515156"/>
            <a:ext cx="11565228" cy="811370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HUN TENG IN KON NGAI HI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153FAA5-00FD-2F40-A824-56F4D7DF7E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679" y="1307207"/>
            <a:ext cx="11556642" cy="412123"/>
          </a:xfrm>
        </p:spPr>
        <p:txBody>
          <a:bodyPr>
            <a:noAutofit/>
          </a:bodyPr>
          <a:lstStyle/>
          <a:p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75)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40526" y="2621280"/>
            <a:ext cx="10502537" cy="34163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i="1" dirty="0" err="1">
                <a:latin typeface="Vollkorn" pitchFamily="2" charset="0"/>
                <a:ea typeface="Vollkorn" pitchFamily="2" charset="0"/>
              </a:rPr>
              <a:t>K’on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ngai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hi, Nang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k’on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ngai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pPr algn="ctr"/>
            <a:r>
              <a:rPr lang="en-US" sz="5400" i="1" dirty="0">
                <a:latin typeface="Vollkorn" pitchFamily="2" charset="0"/>
                <a:ea typeface="Vollkorn" pitchFamily="2" charset="0"/>
              </a:rPr>
              <a:t>Hun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teng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k’on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ngai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hi;</a:t>
            </a:r>
          </a:p>
          <a:p>
            <a:pPr algn="ctr"/>
            <a:r>
              <a:rPr lang="en-US" sz="5400" i="1" dirty="0" err="1">
                <a:latin typeface="Vollkorn" pitchFamily="2" charset="0"/>
                <a:ea typeface="Vollkorn" pitchFamily="2" charset="0"/>
              </a:rPr>
              <a:t>Honpa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tu'n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vualzawl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pPr algn="ctr"/>
            <a:r>
              <a:rPr lang="en-US" sz="5400" i="1" dirty="0">
                <a:latin typeface="Vollkorn" pitchFamily="2" charset="0"/>
                <a:ea typeface="Vollkorn" pitchFamily="2" charset="0"/>
              </a:rPr>
              <a:t>Nang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k’on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zuan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hi.</a:t>
            </a:r>
            <a:endParaRPr lang="en-IN" sz="5400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701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69DE32-4782-7D4C-8FD6-CB1FD12716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515156"/>
            <a:ext cx="11565228" cy="811370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HUN TENG IN KON NGAI HI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153FAA5-00FD-2F40-A824-56F4D7DF7E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679" y="1307207"/>
            <a:ext cx="11556642" cy="412123"/>
          </a:xfrm>
        </p:spPr>
        <p:txBody>
          <a:bodyPr>
            <a:noAutofit/>
          </a:bodyPr>
          <a:lstStyle/>
          <a:p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75)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40526" y="2621280"/>
            <a:ext cx="10502537" cy="34163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5400" dirty="0">
                <a:latin typeface="Vollkorn" pitchFamily="2" charset="0"/>
                <a:ea typeface="Vollkorn" pitchFamily="2" charset="0"/>
              </a:rPr>
              <a:t>Hun </a:t>
            </a:r>
            <a:r>
              <a:rPr lang="en-US" sz="5400" dirty="0" err="1">
                <a:latin typeface="Vollkorn" pitchFamily="2" charset="0"/>
                <a:ea typeface="Vollkorn" pitchFamily="2" charset="0"/>
              </a:rPr>
              <a:t>teng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US" sz="5400" dirty="0" err="1">
                <a:latin typeface="Vollkorn" pitchFamily="2" charset="0"/>
                <a:ea typeface="Vollkorn" pitchFamily="2" charset="0"/>
              </a:rPr>
              <a:t>k’on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</a:rPr>
              <a:t>ngai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r>
              <a:rPr lang="en-US" sz="5400" dirty="0" err="1">
                <a:latin typeface="Vollkorn" pitchFamily="2" charset="0"/>
                <a:ea typeface="Vollkorn" pitchFamily="2" charset="0"/>
              </a:rPr>
              <a:t>Nop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US" sz="5400" dirty="0" err="1">
                <a:latin typeface="Vollkorn" pitchFamily="2" charset="0"/>
                <a:ea typeface="Vollkorn" pitchFamily="2" charset="0"/>
              </a:rPr>
              <a:t>nat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 in;</a:t>
            </a:r>
          </a:p>
          <a:p>
            <a:r>
              <a:rPr lang="en-US" sz="5400" dirty="0">
                <a:latin typeface="Vollkorn" pitchFamily="2" charset="0"/>
                <a:ea typeface="Vollkorn" pitchFamily="2" charset="0"/>
              </a:rPr>
              <a:t>Hong </a:t>
            </a:r>
            <a:r>
              <a:rPr lang="en-US" sz="5400" dirty="0" err="1">
                <a:latin typeface="Vollkorn" pitchFamily="2" charset="0"/>
                <a:ea typeface="Vollkorn" pitchFamily="2" charset="0"/>
              </a:rPr>
              <a:t>meng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', </a:t>
            </a:r>
            <a:r>
              <a:rPr lang="en-US" sz="5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</a:rPr>
              <a:t>ompih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r>
              <a:rPr lang="en-US" sz="5400" dirty="0">
                <a:latin typeface="Vollkorn" pitchFamily="2" charset="0"/>
                <a:ea typeface="Vollkorn" pitchFamily="2" charset="0"/>
              </a:rPr>
              <a:t>Nang </a:t>
            </a:r>
            <a:r>
              <a:rPr lang="en-US" sz="5400" dirty="0" err="1">
                <a:latin typeface="Vollkorn" pitchFamily="2" charset="0"/>
                <a:ea typeface="Vollkorn" pitchFamily="2" charset="0"/>
              </a:rPr>
              <a:t>lou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</a:rPr>
              <a:t>hin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</a:rPr>
              <a:t>thawn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.</a:t>
            </a:r>
            <a:endParaRPr lang="en-IN" sz="5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612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69DE32-4782-7D4C-8FD6-CB1FD12716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515156"/>
            <a:ext cx="11565228" cy="811370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HUN TENG IN KON NGAI HI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153FAA5-00FD-2F40-A824-56F4D7DF7E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679" y="1307207"/>
            <a:ext cx="11556642" cy="412123"/>
          </a:xfrm>
        </p:spPr>
        <p:txBody>
          <a:bodyPr>
            <a:noAutofit/>
          </a:bodyPr>
          <a:lstStyle/>
          <a:p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75)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40526" y="2621280"/>
            <a:ext cx="10502537" cy="34163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i="1" dirty="0" err="1">
                <a:latin typeface="Vollkorn" pitchFamily="2" charset="0"/>
                <a:ea typeface="Vollkorn" pitchFamily="2" charset="0"/>
              </a:rPr>
              <a:t>K’on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ngai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hi, Nang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k’on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ngai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pPr algn="ctr"/>
            <a:r>
              <a:rPr lang="en-US" sz="5400" i="1" dirty="0">
                <a:latin typeface="Vollkorn" pitchFamily="2" charset="0"/>
                <a:ea typeface="Vollkorn" pitchFamily="2" charset="0"/>
              </a:rPr>
              <a:t>Hun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teng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k’on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ngai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hi;</a:t>
            </a:r>
          </a:p>
          <a:p>
            <a:pPr algn="ctr"/>
            <a:r>
              <a:rPr lang="en-US" sz="5400" i="1" dirty="0" err="1">
                <a:latin typeface="Vollkorn" pitchFamily="2" charset="0"/>
                <a:ea typeface="Vollkorn" pitchFamily="2" charset="0"/>
              </a:rPr>
              <a:t>Honpa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tu'n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vualzawl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pPr algn="ctr"/>
            <a:r>
              <a:rPr lang="en-US" sz="5400" i="1" dirty="0">
                <a:latin typeface="Vollkorn" pitchFamily="2" charset="0"/>
                <a:ea typeface="Vollkorn" pitchFamily="2" charset="0"/>
              </a:rPr>
              <a:t>Nang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k’on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zuan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hi.</a:t>
            </a:r>
            <a:endParaRPr lang="en-IN" sz="5400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296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69DE32-4782-7D4C-8FD6-CB1FD12716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515156"/>
            <a:ext cx="11565228" cy="811370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HUN TENG IN KON NGAI HI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153FAA5-00FD-2F40-A824-56F4D7DF7E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679" y="1307207"/>
            <a:ext cx="11556642" cy="412123"/>
          </a:xfrm>
        </p:spPr>
        <p:txBody>
          <a:bodyPr>
            <a:noAutofit/>
          </a:bodyPr>
          <a:lstStyle/>
          <a:p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75)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40526" y="2621280"/>
            <a:ext cx="10502537" cy="34163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5400" dirty="0">
                <a:latin typeface="Vollkorn" pitchFamily="2" charset="0"/>
                <a:ea typeface="Vollkorn" pitchFamily="2" charset="0"/>
              </a:rPr>
              <a:t>Hun </a:t>
            </a:r>
            <a:r>
              <a:rPr lang="en-US" sz="5400" dirty="0" err="1">
                <a:latin typeface="Vollkorn" pitchFamily="2" charset="0"/>
                <a:ea typeface="Vollkorn" pitchFamily="2" charset="0"/>
              </a:rPr>
              <a:t>teng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US" sz="5400" dirty="0" err="1">
                <a:latin typeface="Vollkorn" pitchFamily="2" charset="0"/>
                <a:ea typeface="Vollkorn" pitchFamily="2" charset="0"/>
              </a:rPr>
              <a:t>k’on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</a:rPr>
              <a:t>ngai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r>
              <a:rPr lang="en-US" sz="5400" dirty="0">
                <a:latin typeface="Vollkorn" pitchFamily="2" charset="0"/>
                <a:ea typeface="Vollkorn" pitchFamily="2" charset="0"/>
              </a:rPr>
              <a:t>Nang </a:t>
            </a:r>
            <a:r>
              <a:rPr lang="en-US" sz="5400" dirty="0" err="1">
                <a:latin typeface="Vollkorn" pitchFamily="2" charset="0"/>
                <a:ea typeface="Vollkorn" pitchFamily="2" charset="0"/>
              </a:rPr>
              <a:t>deih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</a:rPr>
              <a:t>hilh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US" sz="5400" dirty="0">
                <a:latin typeface="Vollkorn" pitchFamily="2" charset="0"/>
                <a:ea typeface="Vollkorn" pitchFamily="2" charset="0"/>
              </a:rPr>
              <a:t>Na </a:t>
            </a:r>
            <a:r>
              <a:rPr lang="en-US" sz="5400" dirty="0" err="1">
                <a:latin typeface="Vollkorn" pitchFamily="2" charset="0"/>
                <a:ea typeface="Vollkorn" pitchFamily="2" charset="0"/>
              </a:rPr>
              <a:t>thuchiam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</a:rPr>
              <a:t>hausate</a:t>
            </a:r>
            <a:endParaRPr lang="en-US" sz="5400" dirty="0">
              <a:latin typeface="Vollkorn" pitchFamily="2" charset="0"/>
              <a:ea typeface="Vollkorn" pitchFamily="2" charset="0"/>
            </a:endParaRPr>
          </a:p>
          <a:p>
            <a:r>
              <a:rPr lang="en-US" sz="5400" dirty="0">
                <a:latin typeface="Vollkorn" pitchFamily="2" charset="0"/>
                <a:ea typeface="Vollkorn" pitchFamily="2" charset="0"/>
              </a:rPr>
              <a:t>Kei ah </a:t>
            </a:r>
            <a:r>
              <a:rPr lang="en-US" sz="5400" dirty="0" err="1">
                <a:latin typeface="Vollkorn" pitchFamily="2" charset="0"/>
                <a:ea typeface="Vollkorn" pitchFamily="2" charset="0"/>
              </a:rPr>
              <a:t>tangtun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'.</a:t>
            </a:r>
            <a:endParaRPr lang="en-IN" sz="5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445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69DE32-4782-7D4C-8FD6-CB1FD12716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515156"/>
            <a:ext cx="11565228" cy="811370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HUN TENG IN KON NGAI HI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153FAA5-00FD-2F40-A824-56F4D7DF7E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679" y="1307207"/>
            <a:ext cx="11556642" cy="412123"/>
          </a:xfrm>
        </p:spPr>
        <p:txBody>
          <a:bodyPr>
            <a:noAutofit/>
          </a:bodyPr>
          <a:lstStyle/>
          <a:p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75)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40526" y="2621280"/>
            <a:ext cx="10502537" cy="34163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i="1" dirty="0" err="1">
                <a:latin typeface="Vollkorn" pitchFamily="2" charset="0"/>
                <a:ea typeface="Vollkorn" pitchFamily="2" charset="0"/>
              </a:rPr>
              <a:t>K’on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ngai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hi, Nang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k’on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ngai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pPr algn="ctr"/>
            <a:r>
              <a:rPr lang="en-US" sz="5400" i="1" dirty="0">
                <a:latin typeface="Vollkorn" pitchFamily="2" charset="0"/>
                <a:ea typeface="Vollkorn" pitchFamily="2" charset="0"/>
              </a:rPr>
              <a:t>Hun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teng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k’on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ngai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hi;</a:t>
            </a:r>
          </a:p>
          <a:p>
            <a:pPr algn="ctr"/>
            <a:r>
              <a:rPr lang="en-US" sz="5400" i="1" dirty="0" err="1">
                <a:latin typeface="Vollkorn" pitchFamily="2" charset="0"/>
                <a:ea typeface="Vollkorn" pitchFamily="2" charset="0"/>
              </a:rPr>
              <a:t>Honpa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tu'n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vualzawl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pPr algn="ctr"/>
            <a:r>
              <a:rPr lang="en-US" sz="5400" i="1" dirty="0">
                <a:latin typeface="Vollkorn" pitchFamily="2" charset="0"/>
                <a:ea typeface="Vollkorn" pitchFamily="2" charset="0"/>
              </a:rPr>
              <a:t>Nang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k’on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i="1" dirty="0" err="1">
                <a:latin typeface="Vollkorn" pitchFamily="2" charset="0"/>
                <a:ea typeface="Vollkorn" pitchFamily="2" charset="0"/>
              </a:rPr>
              <a:t>zuan</a:t>
            </a:r>
            <a:r>
              <a:rPr lang="en-US" sz="5400" i="1" dirty="0">
                <a:latin typeface="Vollkorn" pitchFamily="2" charset="0"/>
                <a:ea typeface="Vollkorn" pitchFamily="2" charset="0"/>
              </a:rPr>
              <a:t> hi.</a:t>
            </a:r>
            <a:endParaRPr lang="en-IN" sz="5400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039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69DE32-4782-7D4C-8FD6-CB1FD12716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3" y="515156"/>
            <a:ext cx="11565228" cy="811370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HUN TENG IN KON NGAI HI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153FAA5-00FD-2F40-A824-56F4D7DF7E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679" y="1307207"/>
            <a:ext cx="11556642" cy="412123"/>
          </a:xfrm>
        </p:spPr>
        <p:txBody>
          <a:bodyPr>
            <a:noAutofit/>
          </a:bodyPr>
          <a:lstStyle/>
          <a:p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75)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40526" y="2621280"/>
            <a:ext cx="10502537" cy="34163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5400" dirty="0">
                <a:latin typeface="Vollkorn" pitchFamily="2" charset="0"/>
                <a:ea typeface="Vollkorn" pitchFamily="2" charset="0"/>
              </a:rPr>
              <a:t>Hun </a:t>
            </a:r>
            <a:r>
              <a:rPr lang="en-US" sz="5400" dirty="0" err="1">
                <a:latin typeface="Vollkorn" pitchFamily="2" charset="0"/>
                <a:ea typeface="Vollkorn" pitchFamily="2" charset="0"/>
              </a:rPr>
              <a:t>teng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US" sz="5400" dirty="0" err="1">
                <a:latin typeface="Vollkorn" pitchFamily="2" charset="0"/>
                <a:ea typeface="Vollkorn" pitchFamily="2" charset="0"/>
              </a:rPr>
              <a:t>k’on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</a:rPr>
              <a:t>ngai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r>
              <a:rPr lang="en-US" sz="54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US" sz="5400" dirty="0" err="1">
                <a:latin typeface="Vollkorn" pitchFamily="2" charset="0"/>
                <a:ea typeface="Vollkorn" pitchFamily="2" charset="0"/>
              </a:rPr>
              <a:t>siangthoupen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US" sz="5400" dirty="0">
                <a:latin typeface="Vollkorn" pitchFamily="2" charset="0"/>
                <a:ea typeface="Vollkorn" pitchFamily="2" charset="0"/>
              </a:rPr>
              <a:t>Nang' a </a:t>
            </a:r>
            <a:r>
              <a:rPr lang="en-US" sz="5400" dirty="0" err="1">
                <a:latin typeface="Vollkorn" pitchFamily="2" charset="0"/>
                <a:ea typeface="Vollkorn" pitchFamily="2" charset="0"/>
              </a:rPr>
              <a:t>ngei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US" sz="5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 bawl in,</a:t>
            </a:r>
          </a:p>
          <a:p>
            <a:r>
              <a:rPr lang="en-US" sz="5400" dirty="0" err="1">
                <a:latin typeface="Vollkorn" pitchFamily="2" charset="0"/>
                <a:ea typeface="Vollkorn" pitchFamily="2" charset="0"/>
              </a:rPr>
              <a:t>Nuamsa</a:t>
            </a:r>
            <a:r>
              <a:rPr lang="en-US" sz="5400" dirty="0">
                <a:latin typeface="Vollkorn" pitchFamily="2" charset="0"/>
                <a:ea typeface="Vollkorn" pitchFamily="2" charset="0"/>
              </a:rPr>
              <a:t> Tapa.</a:t>
            </a:r>
            <a:endParaRPr lang="en-IN" sz="5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862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357</Words>
  <Application>Microsoft Office PowerPoint</Application>
  <PresentationFormat>Widescreen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Vollkorn</vt:lpstr>
      <vt:lpstr>Office Theme</vt:lpstr>
      <vt:lpstr>HUN TENG IN KON NGAI HI</vt:lpstr>
      <vt:lpstr>HUN TENG IN KON NGAI HI</vt:lpstr>
      <vt:lpstr>HUN TENG IN KON NGAI HI</vt:lpstr>
      <vt:lpstr>HUN TENG IN KON NGAI HI</vt:lpstr>
      <vt:lpstr>HUN TENG IN KON NGAI HI</vt:lpstr>
      <vt:lpstr>HUN TENG IN KON NGAI HI</vt:lpstr>
      <vt:lpstr>HUN TENG IN KON NGAI HI</vt:lpstr>
      <vt:lpstr>HUN TENG IN KON NGAI HI</vt:lpstr>
      <vt:lpstr>HUN TENG IN KON NGAI HI</vt:lpstr>
      <vt:lpstr>HUN TENG IN KON NGAI HI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MANG, MANG IN, LEI NOPNA</dc:title>
  <dc:creator>Summinlun Vualnam</dc:creator>
  <cp:lastModifiedBy>Microsoft account</cp:lastModifiedBy>
  <cp:revision>4</cp:revision>
  <dcterms:created xsi:type="dcterms:W3CDTF">2022-09-10T13:39:46Z</dcterms:created>
  <dcterms:modified xsi:type="dcterms:W3CDTF">2024-04-04T15:03:21Z</dcterms:modified>
</cp:coreProperties>
</file>