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algn="just"/>
            <a:endParaRPr lang="en-IN" sz="4500" dirty="0">
              <a:latin typeface="DM Sans 14pt Black" pitchFamily="2" charset="0"/>
            </a:endParaRP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Hon </a:t>
            </a:r>
            <a:r>
              <a:rPr lang="en-IN" sz="5000" b="1" dirty="0" err="1">
                <a:latin typeface="DM Sans 14pt Black" pitchFamily="2" charset="0"/>
              </a:rPr>
              <a:t>pelke’n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hondampa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nunnem</a:t>
            </a:r>
            <a:r>
              <a:rPr lang="en-IN" sz="5000" b="1" dirty="0">
                <a:latin typeface="DM Sans 14pt Black" pitchFamily="2" charset="0"/>
              </a:rPr>
              <a:t>,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thuum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hon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za</a:t>
            </a:r>
            <a:r>
              <a:rPr lang="en-IN" sz="5000" b="1" dirty="0">
                <a:latin typeface="DM Sans 14pt Black" pitchFamily="2" charset="0"/>
              </a:rPr>
              <a:t> in;</a:t>
            </a: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Nang </a:t>
            </a:r>
            <a:r>
              <a:rPr lang="en-IN" sz="5000" b="1" dirty="0" err="1">
                <a:latin typeface="DM Sans 14pt Black" pitchFamily="2" charset="0"/>
              </a:rPr>
              <a:t>midangte</a:t>
            </a:r>
            <a:r>
              <a:rPr lang="en-IN" sz="5000" b="1" dirty="0">
                <a:latin typeface="DM Sans 14pt Black" pitchFamily="2" charset="0"/>
              </a:rPr>
              <a:t> Na </a:t>
            </a:r>
            <a:r>
              <a:rPr lang="en-IN" sz="5000" b="1" dirty="0" err="1">
                <a:latin typeface="DM Sans 14pt Black" pitchFamily="2" charset="0"/>
              </a:rPr>
              <a:t>veh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ngal</a:t>
            </a:r>
            <a:r>
              <a:rPr lang="en-IN" sz="5000" b="1" dirty="0">
                <a:latin typeface="DM Sans 14pt Black" pitchFamily="2" charset="0"/>
              </a:rPr>
              <a:t> in,</a:t>
            </a: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Kei </a:t>
            </a:r>
            <a:r>
              <a:rPr lang="en-IN" sz="5000" b="1" dirty="0" err="1">
                <a:latin typeface="DM Sans 14pt Black" pitchFamily="2" charset="0"/>
              </a:rPr>
              <a:t>hon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pelke’n</a:t>
            </a:r>
            <a:r>
              <a:rPr lang="en-IN" sz="5000" b="1" dirty="0">
                <a:latin typeface="DM Sans 14pt Black" pitchFamily="2" charset="0"/>
              </a:rPr>
              <a:t> aw.</a:t>
            </a:r>
            <a:endParaRPr lang="en-US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marL="628650"/>
            <a:endParaRPr lang="en-IN" sz="4500" b="1" dirty="0">
              <a:latin typeface="Times" pitchFamily="2" charset="0"/>
            </a:endParaRPr>
          </a:p>
          <a:p>
            <a:pPr marL="628650"/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ka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thuum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za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Nang </a:t>
            </a:r>
            <a:r>
              <a:rPr lang="en-IN" sz="4800" i="1" dirty="0" err="1">
                <a:latin typeface="DM Sans 14pt Black" pitchFamily="2" charset="0"/>
              </a:rPr>
              <a:t>midangte</a:t>
            </a:r>
            <a:r>
              <a:rPr lang="en-IN" sz="4800" i="1" dirty="0">
                <a:latin typeface="DM Sans 14pt Black" pitchFamily="2" charset="0"/>
              </a:rPr>
              <a:t> Na </a:t>
            </a:r>
            <a:r>
              <a:rPr lang="en-IN" sz="4800" i="1" dirty="0" err="1">
                <a:latin typeface="DM Sans 14pt Black" pitchFamily="2" charset="0"/>
              </a:rPr>
              <a:t>veh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ngal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Kei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pelke’n</a:t>
            </a:r>
            <a:r>
              <a:rPr lang="en-IN" sz="4800" i="1" dirty="0">
                <a:latin typeface="DM Sans 14pt Black" pitchFamily="2" charset="0"/>
              </a:rPr>
              <a:t> aw.</a:t>
            </a:r>
            <a:endParaRPr lang="en-US" sz="48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307261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algn="just"/>
            <a:endParaRPr lang="en-IN" sz="4500" dirty="0">
              <a:latin typeface="DM Sans 14pt Black" pitchFamily="2" charset="0"/>
            </a:endParaRP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 </a:t>
            </a:r>
            <a:r>
              <a:rPr lang="en-IN" sz="5000" b="1" dirty="0" err="1">
                <a:latin typeface="DM Sans 14pt Black" pitchFamily="2" charset="0"/>
              </a:rPr>
              <a:t>itna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tutphah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apan</a:t>
            </a:r>
            <a:r>
              <a:rPr lang="en-IN" sz="5000" b="1" dirty="0">
                <a:latin typeface="DM Sans 14pt Black" pitchFamily="2" charset="0"/>
              </a:rPr>
              <a:t> in,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Lungnopna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hon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pia'n</a:t>
            </a:r>
            <a:r>
              <a:rPr lang="en-IN" sz="5000" b="1" dirty="0">
                <a:latin typeface="DM Sans 14pt Black" pitchFamily="2" charset="0"/>
              </a:rPr>
              <a:t>;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Kisik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tua</a:t>
            </a:r>
            <a:r>
              <a:rPr lang="en-IN" sz="5000" b="1" dirty="0">
                <a:latin typeface="DM Sans 14pt Black" pitchFamily="2" charset="0"/>
              </a:rPr>
              <a:t> a </a:t>
            </a:r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khukdin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lai</a:t>
            </a:r>
            <a:r>
              <a:rPr lang="en-IN" sz="5000" b="1" dirty="0">
                <a:latin typeface="DM Sans 14pt Black" pitchFamily="2" charset="0"/>
              </a:rPr>
              <a:t>',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ginlah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panpih'n</a:t>
            </a:r>
            <a:r>
              <a:rPr lang="en-IN" sz="5000" b="1" dirty="0">
                <a:latin typeface="DM Sans 14pt Black" pitchFamily="2" charset="0"/>
              </a:rPr>
              <a:t>.</a:t>
            </a:r>
            <a:endParaRPr lang="en-US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370484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marL="628650"/>
            <a:endParaRPr lang="en-IN" sz="4500" b="1" dirty="0">
              <a:latin typeface="Times" pitchFamily="2" charset="0"/>
            </a:endParaRPr>
          </a:p>
          <a:p>
            <a:pPr marL="628650"/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ka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thuum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za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Nang </a:t>
            </a:r>
            <a:r>
              <a:rPr lang="en-IN" sz="4800" i="1" dirty="0" err="1">
                <a:latin typeface="DM Sans 14pt Black" pitchFamily="2" charset="0"/>
              </a:rPr>
              <a:t>midangte</a:t>
            </a:r>
            <a:r>
              <a:rPr lang="en-IN" sz="4800" i="1" dirty="0">
                <a:latin typeface="DM Sans 14pt Black" pitchFamily="2" charset="0"/>
              </a:rPr>
              <a:t> Na </a:t>
            </a:r>
            <a:r>
              <a:rPr lang="en-IN" sz="4800" i="1" dirty="0" err="1">
                <a:latin typeface="DM Sans 14pt Black" pitchFamily="2" charset="0"/>
              </a:rPr>
              <a:t>veh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ngal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Kei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pelke’n</a:t>
            </a:r>
            <a:r>
              <a:rPr lang="en-IN" sz="4800" i="1" dirty="0">
                <a:latin typeface="DM Sans 14pt Black" pitchFamily="2" charset="0"/>
              </a:rPr>
              <a:t> aw.</a:t>
            </a:r>
            <a:endParaRPr lang="en-US" sz="48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51187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algn="just"/>
            <a:endParaRPr lang="en-IN" sz="4500" dirty="0">
              <a:latin typeface="DM Sans 14pt Black" pitchFamily="2" charset="0"/>
            </a:endParaRP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 </a:t>
            </a:r>
            <a:r>
              <a:rPr lang="en-IN" sz="5000" b="1" dirty="0" err="1">
                <a:latin typeface="DM Sans 14pt Black" pitchFamily="2" charset="0"/>
              </a:rPr>
              <a:t>hoihna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kia</a:t>
            </a:r>
            <a:r>
              <a:rPr lang="en-IN" sz="5000" b="1" dirty="0">
                <a:latin typeface="DM Sans 14pt Black" pitchFamily="2" charset="0"/>
              </a:rPr>
              <a:t> a </a:t>
            </a:r>
            <a:r>
              <a:rPr lang="en-IN" sz="5000" b="1" dirty="0" err="1">
                <a:latin typeface="DM Sans 14pt Black" pitchFamily="2" charset="0"/>
              </a:rPr>
              <a:t>kinga</a:t>
            </a:r>
            <a:r>
              <a:rPr lang="en-IN" sz="5000" b="1" dirty="0">
                <a:latin typeface="DM Sans 14pt Black" pitchFamily="2" charset="0"/>
              </a:rPr>
              <a:t> in,</a:t>
            </a: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 </a:t>
            </a:r>
            <a:r>
              <a:rPr lang="en-IN" sz="5000" b="1" dirty="0" err="1">
                <a:latin typeface="DM Sans 14pt Black" pitchFamily="2" charset="0"/>
              </a:rPr>
              <a:t>mel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zong</a:t>
            </a:r>
            <a:r>
              <a:rPr lang="en-IN" sz="5000" b="1" dirty="0">
                <a:latin typeface="DM Sans 14pt Black" pitchFamily="2" charset="0"/>
              </a:rPr>
              <a:t> ding;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lungkham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leh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liam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hihdam</a:t>
            </a:r>
            <a:r>
              <a:rPr lang="en-IN" sz="5000" b="1" dirty="0">
                <a:latin typeface="DM Sans 14pt Black" pitchFamily="2" charset="0"/>
              </a:rPr>
              <a:t> in,</a:t>
            </a: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 </a:t>
            </a:r>
            <a:r>
              <a:rPr lang="en-IN" sz="5000" b="1" dirty="0" err="1">
                <a:latin typeface="DM Sans 14pt Black" pitchFamily="2" charset="0"/>
              </a:rPr>
              <a:t>hehpihna</a:t>
            </a:r>
            <a:r>
              <a:rPr lang="en-IN" sz="5000" b="1" dirty="0">
                <a:latin typeface="DM Sans 14pt Black" pitchFamily="2" charset="0"/>
              </a:rPr>
              <a:t> in.</a:t>
            </a:r>
            <a:endParaRPr lang="en-US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297510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marL="628650"/>
            <a:endParaRPr lang="en-IN" sz="4500" b="1" dirty="0">
              <a:latin typeface="Times" pitchFamily="2" charset="0"/>
            </a:endParaRPr>
          </a:p>
          <a:p>
            <a:pPr marL="628650"/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ka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thuum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za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Nang </a:t>
            </a:r>
            <a:r>
              <a:rPr lang="en-IN" sz="4800" i="1" dirty="0" err="1">
                <a:latin typeface="DM Sans 14pt Black" pitchFamily="2" charset="0"/>
              </a:rPr>
              <a:t>midangte</a:t>
            </a:r>
            <a:r>
              <a:rPr lang="en-IN" sz="4800" i="1" dirty="0">
                <a:latin typeface="DM Sans 14pt Black" pitchFamily="2" charset="0"/>
              </a:rPr>
              <a:t> Na </a:t>
            </a:r>
            <a:r>
              <a:rPr lang="en-IN" sz="4800" i="1" dirty="0" err="1">
                <a:latin typeface="DM Sans 14pt Black" pitchFamily="2" charset="0"/>
              </a:rPr>
              <a:t>veh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ngal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Kei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pelke’n</a:t>
            </a:r>
            <a:r>
              <a:rPr lang="en-IN" sz="4800" i="1" dirty="0">
                <a:latin typeface="DM Sans 14pt Black" pitchFamily="2" charset="0"/>
              </a:rPr>
              <a:t> aw.</a:t>
            </a:r>
            <a:endParaRPr lang="en-US" sz="48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370730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algn="just"/>
            <a:endParaRPr lang="en-IN" sz="4500" dirty="0">
              <a:latin typeface="DM Sans 14pt Black" pitchFamily="2" charset="0"/>
            </a:endParaRP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Nang </a:t>
            </a:r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muanna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teng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nak</a:t>
            </a:r>
            <a:r>
              <a:rPr lang="en-IN" sz="5000" b="1" dirty="0">
                <a:latin typeface="DM Sans 14pt Black" pitchFamily="2" charset="0"/>
              </a:rPr>
              <a:t> Na hi,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Hinna</a:t>
            </a:r>
            <a:r>
              <a:rPr lang="en-IN" sz="5000" b="1" dirty="0">
                <a:latin typeface="DM Sans 14pt Black" pitchFamily="2" charset="0"/>
              </a:rPr>
              <a:t> pen Na hi;</a:t>
            </a:r>
          </a:p>
          <a:p>
            <a:pPr marL="628650" algn="just"/>
            <a:r>
              <a:rPr lang="en-IN" sz="5000" b="1" dirty="0" err="1">
                <a:latin typeface="DM Sans 14pt Black" pitchFamily="2" charset="0"/>
              </a:rPr>
              <a:t>Nanglou</a:t>
            </a:r>
            <a:r>
              <a:rPr lang="en-IN" sz="5000" b="1" dirty="0">
                <a:latin typeface="DM Sans 14pt Black" pitchFamily="2" charset="0"/>
              </a:rPr>
              <a:t> lei ah </a:t>
            </a:r>
            <a:r>
              <a:rPr lang="en-IN" sz="5000" b="1" dirty="0" err="1">
                <a:latin typeface="DM Sans 14pt Black" pitchFamily="2" charset="0"/>
              </a:rPr>
              <a:t>kuadang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ka</a:t>
            </a:r>
            <a:r>
              <a:rPr lang="en-IN" sz="5000" b="1" dirty="0">
                <a:latin typeface="DM Sans 14pt Black" pitchFamily="2" charset="0"/>
              </a:rPr>
              <a:t> </a:t>
            </a:r>
            <a:r>
              <a:rPr lang="en-IN" sz="5000" b="1" dirty="0" err="1">
                <a:latin typeface="DM Sans 14pt Black" pitchFamily="2" charset="0"/>
              </a:rPr>
              <a:t>nei</a:t>
            </a:r>
            <a:r>
              <a:rPr lang="en-IN" sz="5000" b="1" dirty="0">
                <a:latin typeface="DM Sans 14pt Black" pitchFamily="2" charset="0"/>
              </a:rPr>
              <a:t>,</a:t>
            </a:r>
          </a:p>
          <a:p>
            <a:pPr marL="628650" algn="just"/>
            <a:r>
              <a:rPr lang="en-IN" sz="5000" b="1" dirty="0">
                <a:latin typeface="DM Sans 14pt Black" pitchFamily="2" charset="0"/>
              </a:rPr>
              <a:t>Van ah Nang </a:t>
            </a:r>
            <a:r>
              <a:rPr lang="en-IN" sz="5000" b="1" dirty="0" err="1">
                <a:latin typeface="DM Sans 14pt Black" pitchFamily="2" charset="0"/>
              </a:rPr>
              <a:t>loungal</a:t>
            </a:r>
            <a:r>
              <a:rPr lang="en-IN" sz="5000" b="1" dirty="0">
                <a:latin typeface="DM Sans 14pt Black" pitchFamily="2" charset="0"/>
              </a:rPr>
              <a:t>?</a:t>
            </a:r>
            <a:endParaRPr lang="en-US" sz="5000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401935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46" y="1491966"/>
            <a:ext cx="11549108" cy="5061234"/>
          </a:xfrm>
        </p:spPr>
        <p:txBody>
          <a:bodyPr>
            <a:normAutofit/>
          </a:bodyPr>
          <a:lstStyle/>
          <a:p>
            <a:pPr marL="628650"/>
            <a:endParaRPr lang="en-IN" sz="4500" b="1" dirty="0">
              <a:latin typeface="Times" pitchFamily="2" charset="0"/>
            </a:endParaRPr>
          </a:p>
          <a:p>
            <a:pPr marL="628650"/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honpa</a:t>
            </a:r>
            <a:r>
              <a:rPr lang="en-IN" sz="4800" i="1" dirty="0">
                <a:latin typeface="DM Sans 14pt Black" pitchFamily="2" charset="0"/>
              </a:rPr>
              <a:t>, </a:t>
            </a:r>
            <a:r>
              <a:rPr lang="en-IN" sz="4800" i="1" dirty="0" err="1">
                <a:latin typeface="DM Sans 14pt Black" pitchFamily="2" charset="0"/>
              </a:rPr>
              <a:t>ka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thuum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za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Nang </a:t>
            </a:r>
            <a:r>
              <a:rPr lang="en-IN" sz="4800" i="1" dirty="0" err="1">
                <a:latin typeface="DM Sans 14pt Black" pitchFamily="2" charset="0"/>
              </a:rPr>
              <a:t>midangte</a:t>
            </a:r>
            <a:r>
              <a:rPr lang="en-IN" sz="4800" i="1" dirty="0">
                <a:latin typeface="DM Sans 14pt Black" pitchFamily="2" charset="0"/>
              </a:rPr>
              <a:t> Na </a:t>
            </a:r>
            <a:r>
              <a:rPr lang="en-IN" sz="4800" i="1" dirty="0" err="1">
                <a:latin typeface="DM Sans 14pt Black" pitchFamily="2" charset="0"/>
              </a:rPr>
              <a:t>veh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ngal</a:t>
            </a:r>
            <a:r>
              <a:rPr lang="en-IN" sz="4800" i="1" dirty="0">
                <a:latin typeface="DM Sans 14pt Black" pitchFamily="2" charset="0"/>
              </a:rPr>
              <a:t> in,</a:t>
            </a:r>
          </a:p>
          <a:p>
            <a:pPr marL="628650"/>
            <a:r>
              <a:rPr lang="en-IN" sz="4800" i="1" dirty="0">
                <a:latin typeface="DM Sans 14pt Black" pitchFamily="2" charset="0"/>
              </a:rPr>
              <a:t>Kei </a:t>
            </a:r>
            <a:r>
              <a:rPr lang="en-IN" sz="4800" i="1" dirty="0" err="1">
                <a:latin typeface="DM Sans 14pt Black" pitchFamily="2" charset="0"/>
              </a:rPr>
              <a:t>hon</a:t>
            </a:r>
            <a:r>
              <a:rPr lang="en-IN" sz="4800" i="1" dirty="0">
                <a:latin typeface="DM Sans 14pt Black" pitchFamily="2" charset="0"/>
              </a:rPr>
              <a:t> </a:t>
            </a:r>
            <a:r>
              <a:rPr lang="en-IN" sz="4800" i="1" dirty="0" err="1">
                <a:latin typeface="DM Sans 14pt Black" pitchFamily="2" charset="0"/>
              </a:rPr>
              <a:t>pelke’n</a:t>
            </a:r>
            <a:r>
              <a:rPr lang="en-IN" sz="4800" i="1" dirty="0">
                <a:latin typeface="DM Sans 14pt Black" pitchFamily="2" charset="0"/>
              </a:rPr>
              <a:t> aw.</a:t>
            </a:r>
            <a:endParaRPr lang="en-US" sz="4800" i="1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707136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PEL KEN HONDAMPA NUN NEM</a:t>
            </a:r>
          </a:p>
        </p:txBody>
      </p:sp>
    </p:spTree>
    <p:extLst>
      <p:ext uri="{BB962C8B-B14F-4D97-AF65-F5344CB8AC3E}">
        <p14:creationId xmlns:p14="http://schemas.microsoft.com/office/powerpoint/2010/main" val="384435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229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DM Sans 14pt Black</vt:lpstr>
      <vt:lpstr>Times</vt:lpstr>
      <vt:lpstr>Times New Roman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2024-04-04T11:11:19Z</dcterms:modified>
</cp:coreProperties>
</file>