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446" y="1491966"/>
            <a:ext cx="11549108" cy="5061234"/>
          </a:xfrm>
        </p:spPr>
        <p:txBody>
          <a:bodyPr>
            <a:normAutofit/>
          </a:bodyPr>
          <a:lstStyle/>
          <a:p>
            <a:pPr algn="just"/>
            <a:endParaRPr lang="en-IN" sz="4500" dirty="0">
              <a:latin typeface="DM Sans 14pt Black" pitchFamily="2" charset="0"/>
            </a:endParaRPr>
          </a:p>
          <a:p>
            <a:pPr marL="628650" algn="just"/>
            <a:r>
              <a:rPr lang="en-IN" sz="5000" b="1" dirty="0">
                <a:latin typeface="DM Sans 14pt Black" pitchFamily="2" charset="0"/>
              </a:rPr>
              <a:t>Hon </a:t>
            </a:r>
            <a:r>
              <a:rPr lang="en-IN" sz="5000" b="1" dirty="0" err="1">
                <a:latin typeface="DM Sans 14pt Black" pitchFamily="2" charset="0"/>
              </a:rPr>
              <a:t>pelke’n</a:t>
            </a:r>
            <a:r>
              <a:rPr lang="en-IN" sz="5000" b="1" dirty="0">
                <a:latin typeface="DM Sans 14pt Black" pitchFamily="2" charset="0"/>
              </a:rPr>
              <a:t> </a:t>
            </a:r>
            <a:r>
              <a:rPr lang="en-IN" sz="5000" b="1" dirty="0" err="1">
                <a:latin typeface="DM Sans 14pt Black" pitchFamily="2" charset="0"/>
              </a:rPr>
              <a:t>hondampa</a:t>
            </a:r>
            <a:r>
              <a:rPr lang="en-IN" sz="5000" b="1" dirty="0">
                <a:latin typeface="DM Sans 14pt Black" pitchFamily="2" charset="0"/>
              </a:rPr>
              <a:t> </a:t>
            </a:r>
            <a:r>
              <a:rPr lang="en-IN" sz="5000" b="1" dirty="0" err="1">
                <a:latin typeface="DM Sans 14pt Black" pitchFamily="2" charset="0"/>
              </a:rPr>
              <a:t>nunnem</a:t>
            </a:r>
            <a:r>
              <a:rPr lang="en-IN" sz="5000" b="1" dirty="0">
                <a:latin typeface="DM Sans 14pt Black" pitchFamily="2" charset="0"/>
              </a:rPr>
              <a:t>,</a:t>
            </a:r>
          </a:p>
          <a:p>
            <a:pPr marL="628650" algn="just"/>
            <a:r>
              <a:rPr lang="en-IN" sz="5000" b="1" dirty="0" err="1">
                <a:latin typeface="DM Sans 14pt Black" pitchFamily="2" charset="0"/>
              </a:rPr>
              <a:t>Ka</a:t>
            </a:r>
            <a:r>
              <a:rPr lang="en-IN" sz="5000" b="1" dirty="0">
                <a:latin typeface="DM Sans 14pt Black" pitchFamily="2" charset="0"/>
              </a:rPr>
              <a:t> </a:t>
            </a:r>
            <a:r>
              <a:rPr lang="en-IN" sz="5000" b="1" dirty="0" err="1">
                <a:latin typeface="DM Sans 14pt Black" pitchFamily="2" charset="0"/>
              </a:rPr>
              <a:t>thuum</a:t>
            </a:r>
            <a:r>
              <a:rPr lang="en-IN" sz="5000" b="1" dirty="0">
                <a:latin typeface="DM Sans 14pt Black" pitchFamily="2" charset="0"/>
              </a:rPr>
              <a:t> </a:t>
            </a:r>
            <a:r>
              <a:rPr lang="en-IN" sz="5000" b="1" dirty="0" err="1">
                <a:latin typeface="DM Sans 14pt Black" pitchFamily="2" charset="0"/>
              </a:rPr>
              <a:t>hon</a:t>
            </a:r>
            <a:r>
              <a:rPr lang="en-IN" sz="5000" b="1" dirty="0">
                <a:latin typeface="DM Sans 14pt Black" pitchFamily="2" charset="0"/>
              </a:rPr>
              <a:t> </a:t>
            </a:r>
            <a:r>
              <a:rPr lang="en-IN" sz="5000" b="1" dirty="0" err="1">
                <a:latin typeface="DM Sans 14pt Black" pitchFamily="2" charset="0"/>
              </a:rPr>
              <a:t>za</a:t>
            </a:r>
            <a:r>
              <a:rPr lang="en-IN" sz="5000" b="1" dirty="0">
                <a:latin typeface="DM Sans 14pt Black" pitchFamily="2" charset="0"/>
              </a:rPr>
              <a:t> in;</a:t>
            </a:r>
          </a:p>
          <a:p>
            <a:pPr marL="628650" algn="just"/>
            <a:r>
              <a:rPr lang="en-IN" sz="5000" b="1" dirty="0">
                <a:latin typeface="DM Sans 14pt Black" pitchFamily="2" charset="0"/>
              </a:rPr>
              <a:t>Nang </a:t>
            </a:r>
            <a:r>
              <a:rPr lang="en-IN" sz="5000" b="1" dirty="0" err="1">
                <a:latin typeface="DM Sans 14pt Black" pitchFamily="2" charset="0"/>
              </a:rPr>
              <a:t>midangte</a:t>
            </a:r>
            <a:r>
              <a:rPr lang="en-IN" sz="5000" b="1" dirty="0">
                <a:latin typeface="DM Sans 14pt Black" pitchFamily="2" charset="0"/>
              </a:rPr>
              <a:t> Na </a:t>
            </a:r>
            <a:r>
              <a:rPr lang="en-IN" sz="5000" b="1" dirty="0" err="1">
                <a:latin typeface="DM Sans 14pt Black" pitchFamily="2" charset="0"/>
              </a:rPr>
              <a:t>veh</a:t>
            </a:r>
            <a:r>
              <a:rPr lang="en-IN" sz="5000" b="1" dirty="0">
                <a:latin typeface="DM Sans 14pt Black" pitchFamily="2" charset="0"/>
              </a:rPr>
              <a:t> </a:t>
            </a:r>
            <a:r>
              <a:rPr lang="en-IN" sz="5000" b="1" dirty="0" err="1">
                <a:latin typeface="DM Sans 14pt Black" pitchFamily="2" charset="0"/>
              </a:rPr>
              <a:t>ngal</a:t>
            </a:r>
            <a:r>
              <a:rPr lang="en-IN" sz="5000" b="1" dirty="0">
                <a:latin typeface="DM Sans 14pt Black" pitchFamily="2" charset="0"/>
              </a:rPr>
              <a:t> in,</a:t>
            </a:r>
          </a:p>
          <a:p>
            <a:pPr marL="628650" algn="just"/>
            <a:r>
              <a:rPr lang="en-IN" sz="5000" b="1" dirty="0">
                <a:latin typeface="DM Sans 14pt Black" pitchFamily="2" charset="0"/>
              </a:rPr>
              <a:t>Kei </a:t>
            </a:r>
            <a:r>
              <a:rPr lang="en-IN" sz="5000" b="1" dirty="0" err="1">
                <a:latin typeface="DM Sans 14pt Black" pitchFamily="2" charset="0"/>
              </a:rPr>
              <a:t>hon</a:t>
            </a:r>
            <a:r>
              <a:rPr lang="en-IN" sz="5000" b="1" dirty="0">
                <a:latin typeface="DM Sans 14pt Black" pitchFamily="2" charset="0"/>
              </a:rPr>
              <a:t> </a:t>
            </a:r>
            <a:r>
              <a:rPr lang="en-IN" sz="5000" b="1" dirty="0" err="1">
                <a:latin typeface="DM Sans 14pt Black" pitchFamily="2" charset="0"/>
              </a:rPr>
              <a:t>pelke’n</a:t>
            </a:r>
            <a:r>
              <a:rPr lang="en-IN" sz="5000" b="1" dirty="0">
                <a:latin typeface="DM Sans 14pt Black" pitchFamily="2" charset="0"/>
              </a:rPr>
              <a:t> aw.</a:t>
            </a:r>
            <a:endParaRPr lang="en-US" sz="5000" dirty="0">
              <a:latin typeface="DM Sans 14pt Black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21446" y="707136"/>
            <a:ext cx="116527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HON PEL KEN HONDAMPA NUN NEM</a:t>
            </a:r>
          </a:p>
        </p:txBody>
      </p:sp>
    </p:spTree>
    <p:extLst>
      <p:ext uri="{BB962C8B-B14F-4D97-AF65-F5344CB8AC3E}">
        <p14:creationId xmlns:p14="http://schemas.microsoft.com/office/powerpoint/2010/main" val="419991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446" y="1491966"/>
            <a:ext cx="11549108" cy="5061234"/>
          </a:xfrm>
        </p:spPr>
        <p:txBody>
          <a:bodyPr>
            <a:normAutofit/>
          </a:bodyPr>
          <a:lstStyle/>
          <a:p>
            <a:pPr marL="628650"/>
            <a:endParaRPr lang="en-IN" sz="4500" b="1" dirty="0">
              <a:latin typeface="Times" pitchFamily="2" charset="0"/>
            </a:endParaRPr>
          </a:p>
          <a:p>
            <a:pPr marL="628650"/>
            <a:r>
              <a:rPr lang="en-IN" sz="4800" i="1" dirty="0" err="1">
                <a:latin typeface="DM Sans 14pt Black" pitchFamily="2" charset="0"/>
              </a:rPr>
              <a:t>Honpa</a:t>
            </a:r>
            <a:r>
              <a:rPr lang="en-IN" sz="4800" i="1" dirty="0">
                <a:latin typeface="DM Sans 14pt Black" pitchFamily="2" charset="0"/>
              </a:rPr>
              <a:t>, </a:t>
            </a:r>
            <a:r>
              <a:rPr lang="en-IN" sz="4800" i="1" dirty="0" err="1">
                <a:latin typeface="DM Sans 14pt Black" pitchFamily="2" charset="0"/>
              </a:rPr>
              <a:t>honpa</a:t>
            </a:r>
            <a:r>
              <a:rPr lang="en-IN" sz="4800" i="1" dirty="0">
                <a:latin typeface="DM Sans 14pt Black" pitchFamily="2" charset="0"/>
              </a:rPr>
              <a:t>, </a:t>
            </a:r>
            <a:r>
              <a:rPr lang="en-IN" sz="4800" i="1" dirty="0" err="1">
                <a:latin typeface="DM Sans 14pt Black" pitchFamily="2" charset="0"/>
              </a:rPr>
              <a:t>ka</a:t>
            </a:r>
            <a:r>
              <a:rPr lang="en-IN" sz="4800" i="1" dirty="0">
                <a:latin typeface="DM Sans 14pt Black" pitchFamily="2" charset="0"/>
              </a:rPr>
              <a:t> </a:t>
            </a:r>
            <a:r>
              <a:rPr lang="en-IN" sz="4800" i="1" dirty="0" err="1">
                <a:latin typeface="DM Sans 14pt Black" pitchFamily="2" charset="0"/>
              </a:rPr>
              <a:t>thuum</a:t>
            </a:r>
            <a:r>
              <a:rPr lang="en-IN" sz="4800" i="1" dirty="0">
                <a:latin typeface="DM Sans 14pt Black" pitchFamily="2" charset="0"/>
              </a:rPr>
              <a:t> </a:t>
            </a:r>
            <a:r>
              <a:rPr lang="en-IN" sz="4800" i="1" dirty="0" err="1">
                <a:latin typeface="DM Sans 14pt Black" pitchFamily="2" charset="0"/>
              </a:rPr>
              <a:t>hon</a:t>
            </a:r>
            <a:r>
              <a:rPr lang="en-IN" sz="4800" i="1" dirty="0">
                <a:latin typeface="DM Sans 14pt Black" pitchFamily="2" charset="0"/>
              </a:rPr>
              <a:t> </a:t>
            </a:r>
            <a:r>
              <a:rPr lang="en-IN" sz="4800" i="1" dirty="0" err="1">
                <a:latin typeface="DM Sans 14pt Black" pitchFamily="2" charset="0"/>
              </a:rPr>
              <a:t>za</a:t>
            </a:r>
            <a:r>
              <a:rPr lang="en-IN" sz="4800" i="1" dirty="0">
                <a:latin typeface="DM Sans 14pt Black" pitchFamily="2" charset="0"/>
              </a:rPr>
              <a:t> in,</a:t>
            </a:r>
          </a:p>
          <a:p>
            <a:pPr marL="628650"/>
            <a:r>
              <a:rPr lang="en-IN" sz="4800" i="1" dirty="0">
                <a:latin typeface="DM Sans 14pt Black" pitchFamily="2" charset="0"/>
              </a:rPr>
              <a:t>Nang </a:t>
            </a:r>
            <a:r>
              <a:rPr lang="en-IN" sz="4800" i="1" dirty="0" err="1">
                <a:latin typeface="DM Sans 14pt Black" pitchFamily="2" charset="0"/>
              </a:rPr>
              <a:t>midangte</a:t>
            </a:r>
            <a:r>
              <a:rPr lang="en-IN" sz="4800" i="1" dirty="0">
                <a:latin typeface="DM Sans 14pt Black" pitchFamily="2" charset="0"/>
              </a:rPr>
              <a:t> Na </a:t>
            </a:r>
            <a:r>
              <a:rPr lang="en-IN" sz="4800" i="1" dirty="0" err="1">
                <a:latin typeface="DM Sans 14pt Black" pitchFamily="2" charset="0"/>
              </a:rPr>
              <a:t>veh</a:t>
            </a:r>
            <a:r>
              <a:rPr lang="en-IN" sz="4800" i="1" dirty="0">
                <a:latin typeface="DM Sans 14pt Black" pitchFamily="2" charset="0"/>
              </a:rPr>
              <a:t> </a:t>
            </a:r>
            <a:r>
              <a:rPr lang="en-IN" sz="4800" i="1" dirty="0" err="1">
                <a:latin typeface="DM Sans 14pt Black" pitchFamily="2" charset="0"/>
              </a:rPr>
              <a:t>ngal</a:t>
            </a:r>
            <a:r>
              <a:rPr lang="en-IN" sz="4800" i="1" dirty="0">
                <a:latin typeface="DM Sans 14pt Black" pitchFamily="2" charset="0"/>
              </a:rPr>
              <a:t> in,</a:t>
            </a:r>
          </a:p>
          <a:p>
            <a:pPr marL="628650"/>
            <a:r>
              <a:rPr lang="en-IN" sz="4800" i="1" dirty="0">
                <a:latin typeface="DM Sans 14pt Black" pitchFamily="2" charset="0"/>
              </a:rPr>
              <a:t>Kei </a:t>
            </a:r>
            <a:r>
              <a:rPr lang="en-IN" sz="4800" i="1" dirty="0" err="1">
                <a:latin typeface="DM Sans 14pt Black" pitchFamily="2" charset="0"/>
              </a:rPr>
              <a:t>hon</a:t>
            </a:r>
            <a:r>
              <a:rPr lang="en-IN" sz="4800" i="1" dirty="0">
                <a:latin typeface="DM Sans 14pt Black" pitchFamily="2" charset="0"/>
              </a:rPr>
              <a:t> </a:t>
            </a:r>
            <a:r>
              <a:rPr lang="en-IN" sz="4800" i="1" dirty="0" err="1">
                <a:latin typeface="DM Sans 14pt Black" pitchFamily="2" charset="0"/>
              </a:rPr>
              <a:t>pelke’n</a:t>
            </a:r>
            <a:r>
              <a:rPr lang="en-IN" sz="4800" i="1" dirty="0">
                <a:latin typeface="DM Sans 14pt Black" pitchFamily="2" charset="0"/>
              </a:rPr>
              <a:t> aw.</a:t>
            </a:r>
            <a:endParaRPr lang="en-US" sz="4800" i="1" dirty="0">
              <a:latin typeface="DM Sans 14pt Black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21446" y="707136"/>
            <a:ext cx="116527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HON PEL KEN HONDAMPA NUN NEM</a:t>
            </a:r>
          </a:p>
        </p:txBody>
      </p:sp>
    </p:spTree>
    <p:extLst>
      <p:ext uri="{BB962C8B-B14F-4D97-AF65-F5344CB8AC3E}">
        <p14:creationId xmlns:p14="http://schemas.microsoft.com/office/powerpoint/2010/main" val="3072612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446" y="1491966"/>
            <a:ext cx="11549108" cy="5061234"/>
          </a:xfrm>
        </p:spPr>
        <p:txBody>
          <a:bodyPr>
            <a:normAutofit/>
          </a:bodyPr>
          <a:lstStyle/>
          <a:p>
            <a:pPr algn="just"/>
            <a:endParaRPr lang="en-IN" sz="4500" dirty="0">
              <a:latin typeface="DM Sans 14pt Black" pitchFamily="2" charset="0"/>
            </a:endParaRPr>
          </a:p>
          <a:p>
            <a:pPr marL="628650" algn="just"/>
            <a:r>
              <a:rPr lang="en-IN" sz="5000" b="1" dirty="0">
                <a:latin typeface="DM Sans 14pt Black" pitchFamily="2" charset="0"/>
              </a:rPr>
              <a:t>Na </a:t>
            </a:r>
            <a:r>
              <a:rPr lang="en-IN" sz="5000" b="1" dirty="0" err="1">
                <a:latin typeface="DM Sans 14pt Black" pitchFamily="2" charset="0"/>
              </a:rPr>
              <a:t>itna</a:t>
            </a:r>
            <a:r>
              <a:rPr lang="en-IN" sz="5000" b="1" dirty="0">
                <a:latin typeface="DM Sans 14pt Black" pitchFamily="2" charset="0"/>
              </a:rPr>
              <a:t> </a:t>
            </a:r>
            <a:r>
              <a:rPr lang="en-IN" sz="5000" b="1" dirty="0" err="1">
                <a:latin typeface="DM Sans 14pt Black" pitchFamily="2" charset="0"/>
              </a:rPr>
              <a:t>tutphah</a:t>
            </a:r>
            <a:r>
              <a:rPr lang="en-IN" sz="5000" b="1" dirty="0">
                <a:latin typeface="DM Sans 14pt Black" pitchFamily="2" charset="0"/>
              </a:rPr>
              <a:t> </a:t>
            </a:r>
            <a:r>
              <a:rPr lang="en-IN" sz="5000" b="1" dirty="0" err="1">
                <a:latin typeface="DM Sans 14pt Black" pitchFamily="2" charset="0"/>
              </a:rPr>
              <a:t>apan</a:t>
            </a:r>
            <a:r>
              <a:rPr lang="en-IN" sz="5000" b="1" dirty="0">
                <a:latin typeface="DM Sans 14pt Black" pitchFamily="2" charset="0"/>
              </a:rPr>
              <a:t> in,</a:t>
            </a:r>
          </a:p>
          <a:p>
            <a:pPr marL="628650" algn="just"/>
            <a:r>
              <a:rPr lang="en-IN" sz="5000" b="1" dirty="0" err="1">
                <a:latin typeface="DM Sans 14pt Black" pitchFamily="2" charset="0"/>
              </a:rPr>
              <a:t>Lungnopna</a:t>
            </a:r>
            <a:r>
              <a:rPr lang="en-IN" sz="5000" b="1" dirty="0">
                <a:latin typeface="DM Sans 14pt Black" pitchFamily="2" charset="0"/>
              </a:rPr>
              <a:t> </a:t>
            </a:r>
            <a:r>
              <a:rPr lang="en-IN" sz="5000" b="1" dirty="0" err="1">
                <a:latin typeface="DM Sans 14pt Black" pitchFamily="2" charset="0"/>
              </a:rPr>
              <a:t>hon</a:t>
            </a:r>
            <a:r>
              <a:rPr lang="en-IN" sz="5000" b="1" dirty="0">
                <a:latin typeface="DM Sans 14pt Black" pitchFamily="2" charset="0"/>
              </a:rPr>
              <a:t> </a:t>
            </a:r>
            <a:r>
              <a:rPr lang="en-IN" sz="5000" b="1" dirty="0" err="1">
                <a:latin typeface="DM Sans 14pt Black" pitchFamily="2" charset="0"/>
              </a:rPr>
              <a:t>pia'n</a:t>
            </a:r>
            <a:r>
              <a:rPr lang="en-IN" sz="5000" b="1" dirty="0">
                <a:latin typeface="DM Sans 14pt Black" pitchFamily="2" charset="0"/>
              </a:rPr>
              <a:t>;</a:t>
            </a:r>
          </a:p>
          <a:p>
            <a:pPr marL="628650" algn="just"/>
            <a:r>
              <a:rPr lang="en-IN" sz="5000" b="1" dirty="0" err="1">
                <a:latin typeface="DM Sans 14pt Black" pitchFamily="2" charset="0"/>
              </a:rPr>
              <a:t>Kisik</a:t>
            </a:r>
            <a:r>
              <a:rPr lang="en-IN" sz="5000" b="1" dirty="0">
                <a:latin typeface="DM Sans 14pt Black" pitchFamily="2" charset="0"/>
              </a:rPr>
              <a:t> </a:t>
            </a:r>
            <a:r>
              <a:rPr lang="en-IN" sz="5000" b="1" dirty="0" err="1">
                <a:latin typeface="DM Sans 14pt Black" pitchFamily="2" charset="0"/>
              </a:rPr>
              <a:t>tua</a:t>
            </a:r>
            <a:r>
              <a:rPr lang="en-IN" sz="5000" b="1" dirty="0">
                <a:latin typeface="DM Sans 14pt Black" pitchFamily="2" charset="0"/>
              </a:rPr>
              <a:t> a </a:t>
            </a:r>
            <a:r>
              <a:rPr lang="en-IN" sz="5000" b="1" dirty="0" err="1">
                <a:latin typeface="DM Sans 14pt Black" pitchFamily="2" charset="0"/>
              </a:rPr>
              <a:t>ka</a:t>
            </a:r>
            <a:r>
              <a:rPr lang="en-IN" sz="5000" b="1" dirty="0">
                <a:latin typeface="DM Sans 14pt Black" pitchFamily="2" charset="0"/>
              </a:rPr>
              <a:t> </a:t>
            </a:r>
            <a:r>
              <a:rPr lang="en-IN" sz="5000" b="1" dirty="0" err="1">
                <a:latin typeface="DM Sans 14pt Black" pitchFamily="2" charset="0"/>
              </a:rPr>
              <a:t>khukdin</a:t>
            </a:r>
            <a:r>
              <a:rPr lang="en-IN" sz="5000" b="1" dirty="0">
                <a:latin typeface="DM Sans 14pt Black" pitchFamily="2" charset="0"/>
              </a:rPr>
              <a:t> </a:t>
            </a:r>
            <a:r>
              <a:rPr lang="en-IN" sz="5000" b="1" dirty="0" err="1">
                <a:latin typeface="DM Sans 14pt Black" pitchFamily="2" charset="0"/>
              </a:rPr>
              <a:t>lai</a:t>
            </a:r>
            <a:r>
              <a:rPr lang="en-IN" sz="5000" b="1" dirty="0">
                <a:latin typeface="DM Sans 14pt Black" pitchFamily="2" charset="0"/>
              </a:rPr>
              <a:t>',</a:t>
            </a:r>
          </a:p>
          <a:p>
            <a:pPr marL="628650" algn="just"/>
            <a:r>
              <a:rPr lang="en-IN" sz="5000" b="1" dirty="0" err="1">
                <a:latin typeface="DM Sans 14pt Black" pitchFamily="2" charset="0"/>
              </a:rPr>
              <a:t>Ka</a:t>
            </a:r>
            <a:r>
              <a:rPr lang="en-IN" sz="5000" b="1" dirty="0">
                <a:latin typeface="DM Sans 14pt Black" pitchFamily="2" charset="0"/>
              </a:rPr>
              <a:t> </a:t>
            </a:r>
            <a:r>
              <a:rPr lang="en-IN" sz="5000" b="1" dirty="0" err="1">
                <a:latin typeface="DM Sans 14pt Black" pitchFamily="2" charset="0"/>
              </a:rPr>
              <a:t>ginlah</a:t>
            </a:r>
            <a:r>
              <a:rPr lang="en-IN" sz="5000" b="1" dirty="0">
                <a:latin typeface="DM Sans 14pt Black" pitchFamily="2" charset="0"/>
              </a:rPr>
              <a:t> </a:t>
            </a:r>
            <a:r>
              <a:rPr lang="en-IN" sz="5000" b="1" dirty="0" err="1">
                <a:latin typeface="DM Sans 14pt Black" pitchFamily="2" charset="0"/>
              </a:rPr>
              <a:t>panpih'n</a:t>
            </a:r>
            <a:r>
              <a:rPr lang="en-IN" sz="5000" b="1" dirty="0">
                <a:latin typeface="DM Sans 14pt Black" pitchFamily="2" charset="0"/>
              </a:rPr>
              <a:t>.</a:t>
            </a:r>
            <a:endParaRPr lang="en-US" sz="5000" dirty="0">
              <a:latin typeface="DM Sans 14pt Black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21446" y="707136"/>
            <a:ext cx="116527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HON PEL KEN HONDAMPA NUN NEM</a:t>
            </a:r>
          </a:p>
        </p:txBody>
      </p:sp>
    </p:spTree>
    <p:extLst>
      <p:ext uri="{BB962C8B-B14F-4D97-AF65-F5344CB8AC3E}">
        <p14:creationId xmlns:p14="http://schemas.microsoft.com/office/powerpoint/2010/main" val="3704845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446" y="1491966"/>
            <a:ext cx="11549108" cy="5061234"/>
          </a:xfrm>
        </p:spPr>
        <p:txBody>
          <a:bodyPr>
            <a:normAutofit/>
          </a:bodyPr>
          <a:lstStyle/>
          <a:p>
            <a:pPr marL="628650"/>
            <a:endParaRPr lang="en-IN" sz="4500" b="1" dirty="0">
              <a:latin typeface="Times" pitchFamily="2" charset="0"/>
            </a:endParaRPr>
          </a:p>
          <a:p>
            <a:pPr marL="628650"/>
            <a:r>
              <a:rPr lang="en-IN" sz="4800" i="1" dirty="0" err="1">
                <a:latin typeface="DM Sans 14pt Black" pitchFamily="2" charset="0"/>
              </a:rPr>
              <a:t>Honpa</a:t>
            </a:r>
            <a:r>
              <a:rPr lang="en-IN" sz="4800" i="1" dirty="0">
                <a:latin typeface="DM Sans 14pt Black" pitchFamily="2" charset="0"/>
              </a:rPr>
              <a:t>, </a:t>
            </a:r>
            <a:r>
              <a:rPr lang="en-IN" sz="4800" i="1" dirty="0" err="1">
                <a:latin typeface="DM Sans 14pt Black" pitchFamily="2" charset="0"/>
              </a:rPr>
              <a:t>honpa</a:t>
            </a:r>
            <a:r>
              <a:rPr lang="en-IN" sz="4800" i="1" dirty="0">
                <a:latin typeface="DM Sans 14pt Black" pitchFamily="2" charset="0"/>
              </a:rPr>
              <a:t>, </a:t>
            </a:r>
            <a:r>
              <a:rPr lang="en-IN" sz="4800" i="1" dirty="0" err="1">
                <a:latin typeface="DM Sans 14pt Black" pitchFamily="2" charset="0"/>
              </a:rPr>
              <a:t>ka</a:t>
            </a:r>
            <a:r>
              <a:rPr lang="en-IN" sz="4800" i="1" dirty="0">
                <a:latin typeface="DM Sans 14pt Black" pitchFamily="2" charset="0"/>
              </a:rPr>
              <a:t> </a:t>
            </a:r>
            <a:r>
              <a:rPr lang="en-IN" sz="4800" i="1" dirty="0" err="1">
                <a:latin typeface="DM Sans 14pt Black" pitchFamily="2" charset="0"/>
              </a:rPr>
              <a:t>thuum</a:t>
            </a:r>
            <a:r>
              <a:rPr lang="en-IN" sz="4800" i="1" dirty="0">
                <a:latin typeface="DM Sans 14pt Black" pitchFamily="2" charset="0"/>
              </a:rPr>
              <a:t> </a:t>
            </a:r>
            <a:r>
              <a:rPr lang="en-IN" sz="4800" i="1" dirty="0" err="1">
                <a:latin typeface="DM Sans 14pt Black" pitchFamily="2" charset="0"/>
              </a:rPr>
              <a:t>hon</a:t>
            </a:r>
            <a:r>
              <a:rPr lang="en-IN" sz="4800" i="1" dirty="0">
                <a:latin typeface="DM Sans 14pt Black" pitchFamily="2" charset="0"/>
              </a:rPr>
              <a:t> </a:t>
            </a:r>
            <a:r>
              <a:rPr lang="en-IN" sz="4800" i="1" dirty="0" err="1">
                <a:latin typeface="DM Sans 14pt Black" pitchFamily="2" charset="0"/>
              </a:rPr>
              <a:t>za</a:t>
            </a:r>
            <a:r>
              <a:rPr lang="en-IN" sz="4800" i="1" dirty="0">
                <a:latin typeface="DM Sans 14pt Black" pitchFamily="2" charset="0"/>
              </a:rPr>
              <a:t> in,</a:t>
            </a:r>
          </a:p>
          <a:p>
            <a:pPr marL="628650"/>
            <a:r>
              <a:rPr lang="en-IN" sz="4800" i="1" dirty="0">
                <a:latin typeface="DM Sans 14pt Black" pitchFamily="2" charset="0"/>
              </a:rPr>
              <a:t>Nang </a:t>
            </a:r>
            <a:r>
              <a:rPr lang="en-IN" sz="4800" i="1" dirty="0" err="1">
                <a:latin typeface="DM Sans 14pt Black" pitchFamily="2" charset="0"/>
              </a:rPr>
              <a:t>midangte</a:t>
            </a:r>
            <a:r>
              <a:rPr lang="en-IN" sz="4800" i="1" dirty="0">
                <a:latin typeface="DM Sans 14pt Black" pitchFamily="2" charset="0"/>
              </a:rPr>
              <a:t> Na </a:t>
            </a:r>
            <a:r>
              <a:rPr lang="en-IN" sz="4800" i="1" dirty="0" err="1">
                <a:latin typeface="DM Sans 14pt Black" pitchFamily="2" charset="0"/>
              </a:rPr>
              <a:t>veh</a:t>
            </a:r>
            <a:r>
              <a:rPr lang="en-IN" sz="4800" i="1" dirty="0">
                <a:latin typeface="DM Sans 14pt Black" pitchFamily="2" charset="0"/>
              </a:rPr>
              <a:t> </a:t>
            </a:r>
            <a:r>
              <a:rPr lang="en-IN" sz="4800" i="1" dirty="0" err="1">
                <a:latin typeface="DM Sans 14pt Black" pitchFamily="2" charset="0"/>
              </a:rPr>
              <a:t>ngal</a:t>
            </a:r>
            <a:r>
              <a:rPr lang="en-IN" sz="4800" i="1" dirty="0">
                <a:latin typeface="DM Sans 14pt Black" pitchFamily="2" charset="0"/>
              </a:rPr>
              <a:t> in,</a:t>
            </a:r>
          </a:p>
          <a:p>
            <a:pPr marL="628650"/>
            <a:r>
              <a:rPr lang="en-IN" sz="4800" i="1" dirty="0">
                <a:latin typeface="DM Sans 14pt Black" pitchFamily="2" charset="0"/>
              </a:rPr>
              <a:t>Kei </a:t>
            </a:r>
            <a:r>
              <a:rPr lang="en-IN" sz="4800" i="1" dirty="0" err="1">
                <a:latin typeface="DM Sans 14pt Black" pitchFamily="2" charset="0"/>
              </a:rPr>
              <a:t>hon</a:t>
            </a:r>
            <a:r>
              <a:rPr lang="en-IN" sz="4800" i="1" dirty="0">
                <a:latin typeface="DM Sans 14pt Black" pitchFamily="2" charset="0"/>
              </a:rPr>
              <a:t> </a:t>
            </a:r>
            <a:r>
              <a:rPr lang="en-IN" sz="4800" i="1" dirty="0" err="1">
                <a:latin typeface="DM Sans 14pt Black" pitchFamily="2" charset="0"/>
              </a:rPr>
              <a:t>pelke’n</a:t>
            </a:r>
            <a:r>
              <a:rPr lang="en-IN" sz="4800" i="1" dirty="0">
                <a:latin typeface="DM Sans 14pt Black" pitchFamily="2" charset="0"/>
              </a:rPr>
              <a:t> aw.</a:t>
            </a:r>
            <a:endParaRPr lang="en-US" sz="4800" i="1" dirty="0">
              <a:latin typeface="DM Sans 14pt Black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21446" y="707136"/>
            <a:ext cx="116527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HON PEL KEN HONDAMPA NUN NEM</a:t>
            </a:r>
          </a:p>
        </p:txBody>
      </p:sp>
    </p:spTree>
    <p:extLst>
      <p:ext uri="{BB962C8B-B14F-4D97-AF65-F5344CB8AC3E}">
        <p14:creationId xmlns:p14="http://schemas.microsoft.com/office/powerpoint/2010/main" val="511878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446" y="1491966"/>
            <a:ext cx="11549108" cy="5061234"/>
          </a:xfrm>
        </p:spPr>
        <p:txBody>
          <a:bodyPr>
            <a:normAutofit/>
          </a:bodyPr>
          <a:lstStyle/>
          <a:p>
            <a:pPr algn="just"/>
            <a:endParaRPr lang="en-IN" sz="4500" dirty="0">
              <a:latin typeface="DM Sans 14pt Black" pitchFamily="2" charset="0"/>
            </a:endParaRPr>
          </a:p>
          <a:p>
            <a:pPr marL="628650" algn="just"/>
            <a:r>
              <a:rPr lang="en-IN" sz="5000" b="1" dirty="0">
                <a:latin typeface="DM Sans 14pt Black" pitchFamily="2" charset="0"/>
              </a:rPr>
              <a:t>Na </a:t>
            </a:r>
            <a:r>
              <a:rPr lang="en-IN" sz="5000" b="1" dirty="0" err="1">
                <a:latin typeface="DM Sans 14pt Black" pitchFamily="2" charset="0"/>
              </a:rPr>
              <a:t>hoihna</a:t>
            </a:r>
            <a:r>
              <a:rPr lang="en-IN" sz="5000" b="1" dirty="0">
                <a:latin typeface="DM Sans 14pt Black" pitchFamily="2" charset="0"/>
              </a:rPr>
              <a:t> </a:t>
            </a:r>
            <a:r>
              <a:rPr lang="en-IN" sz="5000" b="1" dirty="0" err="1">
                <a:latin typeface="DM Sans 14pt Black" pitchFamily="2" charset="0"/>
              </a:rPr>
              <a:t>kia</a:t>
            </a:r>
            <a:r>
              <a:rPr lang="en-IN" sz="5000" b="1" dirty="0">
                <a:latin typeface="DM Sans 14pt Black" pitchFamily="2" charset="0"/>
              </a:rPr>
              <a:t> a </a:t>
            </a:r>
            <a:r>
              <a:rPr lang="en-IN" sz="5000" b="1" dirty="0" err="1">
                <a:latin typeface="DM Sans 14pt Black" pitchFamily="2" charset="0"/>
              </a:rPr>
              <a:t>kinga</a:t>
            </a:r>
            <a:r>
              <a:rPr lang="en-IN" sz="5000" b="1" dirty="0">
                <a:latin typeface="DM Sans 14pt Black" pitchFamily="2" charset="0"/>
              </a:rPr>
              <a:t> in,</a:t>
            </a:r>
          </a:p>
          <a:p>
            <a:pPr marL="628650" algn="just"/>
            <a:r>
              <a:rPr lang="en-IN" sz="5000" b="1" dirty="0">
                <a:latin typeface="DM Sans 14pt Black" pitchFamily="2" charset="0"/>
              </a:rPr>
              <a:t>Na </a:t>
            </a:r>
            <a:r>
              <a:rPr lang="en-IN" sz="5000" b="1" dirty="0" err="1">
                <a:latin typeface="DM Sans 14pt Black" pitchFamily="2" charset="0"/>
              </a:rPr>
              <a:t>mel</a:t>
            </a:r>
            <a:r>
              <a:rPr lang="en-IN" sz="5000" b="1" dirty="0">
                <a:latin typeface="DM Sans 14pt Black" pitchFamily="2" charset="0"/>
              </a:rPr>
              <a:t> </a:t>
            </a:r>
            <a:r>
              <a:rPr lang="en-IN" sz="5000" b="1" dirty="0" err="1">
                <a:latin typeface="DM Sans 14pt Black" pitchFamily="2" charset="0"/>
              </a:rPr>
              <a:t>ka</a:t>
            </a:r>
            <a:r>
              <a:rPr lang="en-IN" sz="5000" b="1" dirty="0">
                <a:latin typeface="DM Sans 14pt Black" pitchFamily="2" charset="0"/>
              </a:rPr>
              <a:t> </a:t>
            </a:r>
            <a:r>
              <a:rPr lang="en-IN" sz="5000" b="1" dirty="0" err="1">
                <a:latin typeface="DM Sans 14pt Black" pitchFamily="2" charset="0"/>
              </a:rPr>
              <a:t>zong</a:t>
            </a:r>
            <a:r>
              <a:rPr lang="en-IN" sz="5000" b="1" dirty="0">
                <a:latin typeface="DM Sans 14pt Black" pitchFamily="2" charset="0"/>
              </a:rPr>
              <a:t> ding;</a:t>
            </a:r>
          </a:p>
          <a:p>
            <a:pPr marL="628650" algn="just"/>
            <a:r>
              <a:rPr lang="en-IN" sz="5000" b="1" dirty="0" err="1">
                <a:latin typeface="DM Sans 14pt Black" pitchFamily="2" charset="0"/>
              </a:rPr>
              <a:t>Ka</a:t>
            </a:r>
            <a:r>
              <a:rPr lang="en-IN" sz="5000" b="1" dirty="0">
                <a:latin typeface="DM Sans 14pt Black" pitchFamily="2" charset="0"/>
              </a:rPr>
              <a:t> </a:t>
            </a:r>
            <a:r>
              <a:rPr lang="en-IN" sz="5000" b="1" dirty="0" err="1">
                <a:latin typeface="DM Sans 14pt Black" pitchFamily="2" charset="0"/>
              </a:rPr>
              <a:t>lungkham</a:t>
            </a:r>
            <a:r>
              <a:rPr lang="en-IN" sz="5000" b="1" dirty="0">
                <a:latin typeface="DM Sans 14pt Black" pitchFamily="2" charset="0"/>
              </a:rPr>
              <a:t> </a:t>
            </a:r>
            <a:r>
              <a:rPr lang="en-IN" sz="5000" b="1" dirty="0" err="1">
                <a:latin typeface="DM Sans 14pt Black" pitchFamily="2" charset="0"/>
              </a:rPr>
              <a:t>leh</a:t>
            </a:r>
            <a:r>
              <a:rPr lang="en-IN" sz="5000" b="1" dirty="0">
                <a:latin typeface="DM Sans 14pt Black" pitchFamily="2" charset="0"/>
              </a:rPr>
              <a:t> </a:t>
            </a:r>
            <a:r>
              <a:rPr lang="en-IN" sz="5000" b="1" dirty="0" err="1">
                <a:latin typeface="DM Sans 14pt Black" pitchFamily="2" charset="0"/>
              </a:rPr>
              <a:t>liam</a:t>
            </a:r>
            <a:r>
              <a:rPr lang="en-IN" sz="5000" b="1" dirty="0">
                <a:latin typeface="DM Sans 14pt Black" pitchFamily="2" charset="0"/>
              </a:rPr>
              <a:t> </a:t>
            </a:r>
            <a:r>
              <a:rPr lang="en-IN" sz="5000" b="1" dirty="0" err="1">
                <a:latin typeface="DM Sans 14pt Black" pitchFamily="2" charset="0"/>
              </a:rPr>
              <a:t>hihdam</a:t>
            </a:r>
            <a:r>
              <a:rPr lang="en-IN" sz="5000" b="1" dirty="0">
                <a:latin typeface="DM Sans 14pt Black" pitchFamily="2" charset="0"/>
              </a:rPr>
              <a:t> in,</a:t>
            </a:r>
          </a:p>
          <a:p>
            <a:pPr marL="628650" algn="just"/>
            <a:r>
              <a:rPr lang="en-IN" sz="5000" b="1" dirty="0">
                <a:latin typeface="DM Sans 14pt Black" pitchFamily="2" charset="0"/>
              </a:rPr>
              <a:t>Na </a:t>
            </a:r>
            <a:r>
              <a:rPr lang="en-IN" sz="5000" b="1" dirty="0" err="1">
                <a:latin typeface="DM Sans 14pt Black" pitchFamily="2" charset="0"/>
              </a:rPr>
              <a:t>hehpihna</a:t>
            </a:r>
            <a:r>
              <a:rPr lang="en-IN" sz="5000" b="1" dirty="0">
                <a:latin typeface="DM Sans 14pt Black" pitchFamily="2" charset="0"/>
              </a:rPr>
              <a:t> in.</a:t>
            </a:r>
            <a:endParaRPr lang="en-US" sz="5000" dirty="0">
              <a:latin typeface="DM Sans 14pt Black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21446" y="707136"/>
            <a:ext cx="116527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HON PEL KEN HONDAMPA NUN NEM</a:t>
            </a:r>
          </a:p>
        </p:txBody>
      </p:sp>
    </p:spTree>
    <p:extLst>
      <p:ext uri="{BB962C8B-B14F-4D97-AF65-F5344CB8AC3E}">
        <p14:creationId xmlns:p14="http://schemas.microsoft.com/office/powerpoint/2010/main" val="2975105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446" y="1491966"/>
            <a:ext cx="11549108" cy="5061234"/>
          </a:xfrm>
        </p:spPr>
        <p:txBody>
          <a:bodyPr>
            <a:normAutofit/>
          </a:bodyPr>
          <a:lstStyle/>
          <a:p>
            <a:pPr marL="628650"/>
            <a:endParaRPr lang="en-IN" sz="4500" b="1" dirty="0">
              <a:latin typeface="Times" pitchFamily="2" charset="0"/>
            </a:endParaRPr>
          </a:p>
          <a:p>
            <a:pPr marL="628650"/>
            <a:r>
              <a:rPr lang="en-IN" sz="4800" i="1" dirty="0" err="1">
                <a:latin typeface="DM Sans 14pt Black" pitchFamily="2" charset="0"/>
              </a:rPr>
              <a:t>Honpa</a:t>
            </a:r>
            <a:r>
              <a:rPr lang="en-IN" sz="4800" i="1" dirty="0">
                <a:latin typeface="DM Sans 14pt Black" pitchFamily="2" charset="0"/>
              </a:rPr>
              <a:t>, </a:t>
            </a:r>
            <a:r>
              <a:rPr lang="en-IN" sz="4800" i="1" dirty="0" err="1">
                <a:latin typeface="DM Sans 14pt Black" pitchFamily="2" charset="0"/>
              </a:rPr>
              <a:t>honpa</a:t>
            </a:r>
            <a:r>
              <a:rPr lang="en-IN" sz="4800" i="1" dirty="0">
                <a:latin typeface="DM Sans 14pt Black" pitchFamily="2" charset="0"/>
              </a:rPr>
              <a:t>, </a:t>
            </a:r>
            <a:r>
              <a:rPr lang="en-IN" sz="4800" i="1" dirty="0" err="1">
                <a:latin typeface="DM Sans 14pt Black" pitchFamily="2" charset="0"/>
              </a:rPr>
              <a:t>ka</a:t>
            </a:r>
            <a:r>
              <a:rPr lang="en-IN" sz="4800" i="1" dirty="0">
                <a:latin typeface="DM Sans 14pt Black" pitchFamily="2" charset="0"/>
              </a:rPr>
              <a:t> </a:t>
            </a:r>
            <a:r>
              <a:rPr lang="en-IN" sz="4800" i="1" dirty="0" err="1">
                <a:latin typeface="DM Sans 14pt Black" pitchFamily="2" charset="0"/>
              </a:rPr>
              <a:t>thuum</a:t>
            </a:r>
            <a:r>
              <a:rPr lang="en-IN" sz="4800" i="1" dirty="0">
                <a:latin typeface="DM Sans 14pt Black" pitchFamily="2" charset="0"/>
              </a:rPr>
              <a:t> </a:t>
            </a:r>
            <a:r>
              <a:rPr lang="en-IN" sz="4800" i="1" dirty="0" err="1">
                <a:latin typeface="DM Sans 14pt Black" pitchFamily="2" charset="0"/>
              </a:rPr>
              <a:t>hon</a:t>
            </a:r>
            <a:r>
              <a:rPr lang="en-IN" sz="4800" i="1" dirty="0">
                <a:latin typeface="DM Sans 14pt Black" pitchFamily="2" charset="0"/>
              </a:rPr>
              <a:t> </a:t>
            </a:r>
            <a:r>
              <a:rPr lang="en-IN" sz="4800" i="1" dirty="0" err="1">
                <a:latin typeface="DM Sans 14pt Black" pitchFamily="2" charset="0"/>
              </a:rPr>
              <a:t>za</a:t>
            </a:r>
            <a:r>
              <a:rPr lang="en-IN" sz="4800" i="1" dirty="0">
                <a:latin typeface="DM Sans 14pt Black" pitchFamily="2" charset="0"/>
              </a:rPr>
              <a:t> in,</a:t>
            </a:r>
          </a:p>
          <a:p>
            <a:pPr marL="628650"/>
            <a:r>
              <a:rPr lang="en-IN" sz="4800" i="1" dirty="0">
                <a:latin typeface="DM Sans 14pt Black" pitchFamily="2" charset="0"/>
              </a:rPr>
              <a:t>Nang </a:t>
            </a:r>
            <a:r>
              <a:rPr lang="en-IN" sz="4800" i="1" dirty="0" err="1">
                <a:latin typeface="DM Sans 14pt Black" pitchFamily="2" charset="0"/>
              </a:rPr>
              <a:t>midangte</a:t>
            </a:r>
            <a:r>
              <a:rPr lang="en-IN" sz="4800" i="1" dirty="0">
                <a:latin typeface="DM Sans 14pt Black" pitchFamily="2" charset="0"/>
              </a:rPr>
              <a:t> Na </a:t>
            </a:r>
            <a:r>
              <a:rPr lang="en-IN" sz="4800" i="1" dirty="0" err="1">
                <a:latin typeface="DM Sans 14pt Black" pitchFamily="2" charset="0"/>
              </a:rPr>
              <a:t>veh</a:t>
            </a:r>
            <a:r>
              <a:rPr lang="en-IN" sz="4800" i="1" dirty="0">
                <a:latin typeface="DM Sans 14pt Black" pitchFamily="2" charset="0"/>
              </a:rPr>
              <a:t> </a:t>
            </a:r>
            <a:r>
              <a:rPr lang="en-IN" sz="4800" i="1" dirty="0" err="1">
                <a:latin typeface="DM Sans 14pt Black" pitchFamily="2" charset="0"/>
              </a:rPr>
              <a:t>ngal</a:t>
            </a:r>
            <a:r>
              <a:rPr lang="en-IN" sz="4800" i="1" dirty="0">
                <a:latin typeface="DM Sans 14pt Black" pitchFamily="2" charset="0"/>
              </a:rPr>
              <a:t> in,</a:t>
            </a:r>
          </a:p>
          <a:p>
            <a:pPr marL="628650"/>
            <a:r>
              <a:rPr lang="en-IN" sz="4800" i="1" dirty="0">
                <a:latin typeface="DM Sans 14pt Black" pitchFamily="2" charset="0"/>
              </a:rPr>
              <a:t>Kei </a:t>
            </a:r>
            <a:r>
              <a:rPr lang="en-IN" sz="4800" i="1" dirty="0" err="1">
                <a:latin typeface="DM Sans 14pt Black" pitchFamily="2" charset="0"/>
              </a:rPr>
              <a:t>hon</a:t>
            </a:r>
            <a:r>
              <a:rPr lang="en-IN" sz="4800" i="1" dirty="0">
                <a:latin typeface="DM Sans 14pt Black" pitchFamily="2" charset="0"/>
              </a:rPr>
              <a:t> </a:t>
            </a:r>
            <a:r>
              <a:rPr lang="en-IN" sz="4800" i="1" dirty="0" err="1">
                <a:latin typeface="DM Sans 14pt Black" pitchFamily="2" charset="0"/>
              </a:rPr>
              <a:t>pelke’n</a:t>
            </a:r>
            <a:r>
              <a:rPr lang="en-IN" sz="4800" i="1" dirty="0">
                <a:latin typeface="DM Sans 14pt Black" pitchFamily="2" charset="0"/>
              </a:rPr>
              <a:t> aw.</a:t>
            </a:r>
            <a:endParaRPr lang="en-US" sz="4800" i="1" dirty="0">
              <a:latin typeface="DM Sans 14pt Black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21446" y="707136"/>
            <a:ext cx="116527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HON PEL KEN HONDAMPA NUN NEM</a:t>
            </a:r>
          </a:p>
        </p:txBody>
      </p:sp>
    </p:spTree>
    <p:extLst>
      <p:ext uri="{BB962C8B-B14F-4D97-AF65-F5344CB8AC3E}">
        <p14:creationId xmlns:p14="http://schemas.microsoft.com/office/powerpoint/2010/main" val="3707309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446" y="1491966"/>
            <a:ext cx="11549108" cy="5061234"/>
          </a:xfrm>
        </p:spPr>
        <p:txBody>
          <a:bodyPr>
            <a:normAutofit/>
          </a:bodyPr>
          <a:lstStyle/>
          <a:p>
            <a:pPr algn="just"/>
            <a:endParaRPr lang="en-IN" sz="4500" dirty="0">
              <a:latin typeface="DM Sans 14pt Black" pitchFamily="2" charset="0"/>
            </a:endParaRPr>
          </a:p>
          <a:p>
            <a:pPr marL="628650" algn="just"/>
            <a:r>
              <a:rPr lang="en-IN" sz="5000" b="1" dirty="0">
                <a:latin typeface="DM Sans 14pt Black" pitchFamily="2" charset="0"/>
              </a:rPr>
              <a:t>Nang </a:t>
            </a:r>
            <a:r>
              <a:rPr lang="en-IN" sz="5000" b="1" dirty="0" err="1">
                <a:latin typeface="DM Sans 14pt Black" pitchFamily="2" charset="0"/>
              </a:rPr>
              <a:t>ka</a:t>
            </a:r>
            <a:r>
              <a:rPr lang="en-IN" sz="5000" b="1" dirty="0">
                <a:latin typeface="DM Sans 14pt Black" pitchFamily="2" charset="0"/>
              </a:rPr>
              <a:t> </a:t>
            </a:r>
            <a:r>
              <a:rPr lang="en-IN" sz="5000" b="1" dirty="0" err="1">
                <a:latin typeface="DM Sans 14pt Black" pitchFamily="2" charset="0"/>
              </a:rPr>
              <a:t>muanna</a:t>
            </a:r>
            <a:r>
              <a:rPr lang="en-IN" sz="5000" b="1" dirty="0">
                <a:latin typeface="DM Sans 14pt Black" pitchFamily="2" charset="0"/>
              </a:rPr>
              <a:t> </a:t>
            </a:r>
            <a:r>
              <a:rPr lang="en-IN" sz="5000" b="1" dirty="0" err="1">
                <a:latin typeface="DM Sans 14pt Black" pitchFamily="2" charset="0"/>
              </a:rPr>
              <a:t>teng</a:t>
            </a:r>
            <a:r>
              <a:rPr lang="en-IN" sz="5000" b="1" dirty="0">
                <a:latin typeface="DM Sans 14pt Black" pitchFamily="2" charset="0"/>
              </a:rPr>
              <a:t> </a:t>
            </a:r>
            <a:r>
              <a:rPr lang="en-IN" sz="5000" b="1" dirty="0" err="1">
                <a:latin typeface="DM Sans 14pt Black" pitchFamily="2" charset="0"/>
              </a:rPr>
              <a:t>nak</a:t>
            </a:r>
            <a:r>
              <a:rPr lang="en-IN" sz="5000" b="1" dirty="0">
                <a:latin typeface="DM Sans 14pt Black" pitchFamily="2" charset="0"/>
              </a:rPr>
              <a:t> Na hi,</a:t>
            </a:r>
          </a:p>
          <a:p>
            <a:pPr marL="628650" algn="just"/>
            <a:r>
              <a:rPr lang="en-IN" sz="5000" b="1" dirty="0" err="1">
                <a:latin typeface="DM Sans 14pt Black" pitchFamily="2" charset="0"/>
              </a:rPr>
              <a:t>Hinna</a:t>
            </a:r>
            <a:r>
              <a:rPr lang="en-IN" sz="5000" b="1" dirty="0">
                <a:latin typeface="DM Sans 14pt Black" pitchFamily="2" charset="0"/>
              </a:rPr>
              <a:t> pen Na hi;</a:t>
            </a:r>
          </a:p>
          <a:p>
            <a:pPr marL="628650" algn="just"/>
            <a:r>
              <a:rPr lang="en-IN" sz="5000" b="1" dirty="0" err="1">
                <a:latin typeface="DM Sans 14pt Black" pitchFamily="2" charset="0"/>
              </a:rPr>
              <a:t>Nanglou</a:t>
            </a:r>
            <a:r>
              <a:rPr lang="en-IN" sz="5000" b="1" dirty="0">
                <a:latin typeface="DM Sans 14pt Black" pitchFamily="2" charset="0"/>
              </a:rPr>
              <a:t> lei ah </a:t>
            </a:r>
            <a:r>
              <a:rPr lang="en-IN" sz="5000" b="1" dirty="0" err="1">
                <a:latin typeface="DM Sans 14pt Black" pitchFamily="2" charset="0"/>
              </a:rPr>
              <a:t>kuadang</a:t>
            </a:r>
            <a:r>
              <a:rPr lang="en-IN" sz="5000" b="1" dirty="0">
                <a:latin typeface="DM Sans 14pt Black" pitchFamily="2" charset="0"/>
              </a:rPr>
              <a:t> </a:t>
            </a:r>
            <a:r>
              <a:rPr lang="en-IN" sz="5000" b="1" dirty="0" err="1">
                <a:latin typeface="DM Sans 14pt Black" pitchFamily="2" charset="0"/>
              </a:rPr>
              <a:t>ka</a:t>
            </a:r>
            <a:r>
              <a:rPr lang="en-IN" sz="5000" b="1" dirty="0">
                <a:latin typeface="DM Sans 14pt Black" pitchFamily="2" charset="0"/>
              </a:rPr>
              <a:t> </a:t>
            </a:r>
            <a:r>
              <a:rPr lang="en-IN" sz="5000" b="1" dirty="0" err="1">
                <a:latin typeface="DM Sans 14pt Black" pitchFamily="2" charset="0"/>
              </a:rPr>
              <a:t>nei</a:t>
            </a:r>
            <a:r>
              <a:rPr lang="en-IN" sz="5000" b="1" dirty="0">
                <a:latin typeface="DM Sans 14pt Black" pitchFamily="2" charset="0"/>
              </a:rPr>
              <a:t>,</a:t>
            </a:r>
          </a:p>
          <a:p>
            <a:pPr marL="628650" algn="just"/>
            <a:r>
              <a:rPr lang="en-IN" sz="5000" b="1" dirty="0">
                <a:latin typeface="DM Sans 14pt Black" pitchFamily="2" charset="0"/>
              </a:rPr>
              <a:t>Van ah Nang </a:t>
            </a:r>
            <a:r>
              <a:rPr lang="en-IN" sz="5000" b="1" dirty="0" err="1">
                <a:latin typeface="DM Sans 14pt Black" pitchFamily="2" charset="0"/>
              </a:rPr>
              <a:t>loungal</a:t>
            </a:r>
            <a:r>
              <a:rPr lang="en-IN" sz="5000" b="1" dirty="0">
                <a:latin typeface="DM Sans 14pt Black" pitchFamily="2" charset="0"/>
              </a:rPr>
              <a:t>?</a:t>
            </a:r>
            <a:endParaRPr lang="en-US" sz="5000" dirty="0">
              <a:latin typeface="DM Sans 14pt Black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21446" y="707136"/>
            <a:ext cx="116527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HON PEL KEN HONDAMPA NUN NEM</a:t>
            </a:r>
          </a:p>
        </p:txBody>
      </p:sp>
    </p:spTree>
    <p:extLst>
      <p:ext uri="{BB962C8B-B14F-4D97-AF65-F5344CB8AC3E}">
        <p14:creationId xmlns:p14="http://schemas.microsoft.com/office/powerpoint/2010/main" val="4019355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446" y="1491966"/>
            <a:ext cx="11549108" cy="5061234"/>
          </a:xfrm>
        </p:spPr>
        <p:txBody>
          <a:bodyPr>
            <a:normAutofit/>
          </a:bodyPr>
          <a:lstStyle/>
          <a:p>
            <a:pPr marL="628650"/>
            <a:endParaRPr lang="en-IN" sz="4500" b="1" dirty="0">
              <a:latin typeface="Times" pitchFamily="2" charset="0"/>
            </a:endParaRPr>
          </a:p>
          <a:p>
            <a:pPr marL="628650"/>
            <a:r>
              <a:rPr lang="en-IN" sz="4800" i="1" dirty="0" err="1">
                <a:latin typeface="DM Sans 14pt Black" pitchFamily="2" charset="0"/>
              </a:rPr>
              <a:t>Honpa</a:t>
            </a:r>
            <a:r>
              <a:rPr lang="en-IN" sz="4800" i="1" dirty="0">
                <a:latin typeface="DM Sans 14pt Black" pitchFamily="2" charset="0"/>
              </a:rPr>
              <a:t>, </a:t>
            </a:r>
            <a:r>
              <a:rPr lang="en-IN" sz="4800" i="1" dirty="0" err="1">
                <a:latin typeface="DM Sans 14pt Black" pitchFamily="2" charset="0"/>
              </a:rPr>
              <a:t>honpa</a:t>
            </a:r>
            <a:r>
              <a:rPr lang="en-IN" sz="4800" i="1" dirty="0">
                <a:latin typeface="DM Sans 14pt Black" pitchFamily="2" charset="0"/>
              </a:rPr>
              <a:t>, </a:t>
            </a:r>
            <a:r>
              <a:rPr lang="en-IN" sz="4800" i="1" dirty="0" err="1">
                <a:latin typeface="DM Sans 14pt Black" pitchFamily="2" charset="0"/>
              </a:rPr>
              <a:t>ka</a:t>
            </a:r>
            <a:r>
              <a:rPr lang="en-IN" sz="4800" i="1" dirty="0">
                <a:latin typeface="DM Sans 14pt Black" pitchFamily="2" charset="0"/>
              </a:rPr>
              <a:t> </a:t>
            </a:r>
            <a:r>
              <a:rPr lang="en-IN" sz="4800" i="1" dirty="0" err="1">
                <a:latin typeface="DM Sans 14pt Black" pitchFamily="2" charset="0"/>
              </a:rPr>
              <a:t>thuum</a:t>
            </a:r>
            <a:r>
              <a:rPr lang="en-IN" sz="4800" i="1" dirty="0">
                <a:latin typeface="DM Sans 14pt Black" pitchFamily="2" charset="0"/>
              </a:rPr>
              <a:t> </a:t>
            </a:r>
            <a:r>
              <a:rPr lang="en-IN" sz="4800" i="1" dirty="0" err="1">
                <a:latin typeface="DM Sans 14pt Black" pitchFamily="2" charset="0"/>
              </a:rPr>
              <a:t>hon</a:t>
            </a:r>
            <a:r>
              <a:rPr lang="en-IN" sz="4800" i="1" dirty="0">
                <a:latin typeface="DM Sans 14pt Black" pitchFamily="2" charset="0"/>
              </a:rPr>
              <a:t> </a:t>
            </a:r>
            <a:r>
              <a:rPr lang="en-IN" sz="4800" i="1" dirty="0" err="1">
                <a:latin typeface="DM Sans 14pt Black" pitchFamily="2" charset="0"/>
              </a:rPr>
              <a:t>za</a:t>
            </a:r>
            <a:r>
              <a:rPr lang="en-IN" sz="4800" i="1" dirty="0">
                <a:latin typeface="DM Sans 14pt Black" pitchFamily="2" charset="0"/>
              </a:rPr>
              <a:t> in,</a:t>
            </a:r>
          </a:p>
          <a:p>
            <a:pPr marL="628650"/>
            <a:r>
              <a:rPr lang="en-IN" sz="4800" i="1" dirty="0">
                <a:latin typeface="DM Sans 14pt Black" pitchFamily="2" charset="0"/>
              </a:rPr>
              <a:t>Nang </a:t>
            </a:r>
            <a:r>
              <a:rPr lang="en-IN" sz="4800" i="1" dirty="0" err="1">
                <a:latin typeface="DM Sans 14pt Black" pitchFamily="2" charset="0"/>
              </a:rPr>
              <a:t>midangte</a:t>
            </a:r>
            <a:r>
              <a:rPr lang="en-IN" sz="4800" i="1" dirty="0">
                <a:latin typeface="DM Sans 14pt Black" pitchFamily="2" charset="0"/>
              </a:rPr>
              <a:t> Na </a:t>
            </a:r>
            <a:r>
              <a:rPr lang="en-IN" sz="4800" i="1" dirty="0" err="1">
                <a:latin typeface="DM Sans 14pt Black" pitchFamily="2" charset="0"/>
              </a:rPr>
              <a:t>veh</a:t>
            </a:r>
            <a:r>
              <a:rPr lang="en-IN" sz="4800" i="1" dirty="0">
                <a:latin typeface="DM Sans 14pt Black" pitchFamily="2" charset="0"/>
              </a:rPr>
              <a:t> </a:t>
            </a:r>
            <a:r>
              <a:rPr lang="en-IN" sz="4800" i="1" dirty="0" err="1">
                <a:latin typeface="DM Sans 14pt Black" pitchFamily="2" charset="0"/>
              </a:rPr>
              <a:t>ngal</a:t>
            </a:r>
            <a:r>
              <a:rPr lang="en-IN" sz="4800" i="1" dirty="0">
                <a:latin typeface="DM Sans 14pt Black" pitchFamily="2" charset="0"/>
              </a:rPr>
              <a:t> in,</a:t>
            </a:r>
          </a:p>
          <a:p>
            <a:pPr marL="628650"/>
            <a:r>
              <a:rPr lang="en-IN" sz="4800" i="1" dirty="0">
                <a:latin typeface="DM Sans 14pt Black" pitchFamily="2" charset="0"/>
              </a:rPr>
              <a:t>Kei </a:t>
            </a:r>
            <a:r>
              <a:rPr lang="en-IN" sz="4800" i="1" dirty="0" err="1">
                <a:latin typeface="DM Sans 14pt Black" pitchFamily="2" charset="0"/>
              </a:rPr>
              <a:t>hon</a:t>
            </a:r>
            <a:r>
              <a:rPr lang="en-IN" sz="4800" i="1" dirty="0">
                <a:latin typeface="DM Sans 14pt Black" pitchFamily="2" charset="0"/>
              </a:rPr>
              <a:t> </a:t>
            </a:r>
            <a:r>
              <a:rPr lang="en-IN" sz="4800" i="1" dirty="0" err="1">
                <a:latin typeface="DM Sans 14pt Black" pitchFamily="2" charset="0"/>
              </a:rPr>
              <a:t>pelke’n</a:t>
            </a:r>
            <a:r>
              <a:rPr lang="en-IN" sz="4800" i="1" dirty="0">
                <a:latin typeface="DM Sans 14pt Black" pitchFamily="2" charset="0"/>
              </a:rPr>
              <a:t> aw.</a:t>
            </a:r>
            <a:endParaRPr lang="en-US" sz="4800" i="1" dirty="0">
              <a:latin typeface="DM Sans 14pt Black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21446" y="707136"/>
            <a:ext cx="116527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HON PEL KEN HONDAMPA NUN NEM</a:t>
            </a:r>
          </a:p>
        </p:txBody>
      </p:sp>
    </p:spTree>
    <p:extLst>
      <p:ext uri="{BB962C8B-B14F-4D97-AF65-F5344CB8AC3E}">
        <p14:creationId xmlns:p14="http://schemas.microsoft.com/office/powerpoint/2010/main" val="3844357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229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DM Sans 14pt Black</vt:lpstr>
      <vt:lpstr>Times</vt:lpstr>
      <vt:lpstr>Times New Roman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5</cp:revision>
  <dcterms:created xsi:type="dcterms:W3CDTF">2022-02-19T05:08:05Z</dcterms:created>
  <dcterms:modified xsi:type="dcterms:W3CDTF">2024-04-04T11:11:19Z</dcterms:modified>
</cp:coreProperties>
</file>