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5FAE-AD3D-0A4F-80FB-BAEE709B398D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C338-1B98-CF4A-A8BA-162407C71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48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5FAE-AD3D-0A4F-80FB-BAEE709B398D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C338-1B98-CF4A-A8BA-162407C71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992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5FAE-AD3D-0A4F-80FB-BAEE709B398D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C338-1B98-CF4A-A8BA-162407C71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452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5FAE-AD3D-0A4F-80FB-BAEE709B398D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C338-1B98-CF4A-A8BA-162407C71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110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5FAE-AD3D-0A4F-80FB-BAEE709B398D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C338-1B98-CF4A-A8BA-162407C71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091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5FAE-AD3D-0A4F-80FB-BAEE709B398D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C338-1B98-CF4A-A8BA-162407C71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832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5FAE-AD3D-0A4F-80FB-BAEE709B398D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C338-1B98-CF4A-A8BA-162407C71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9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5FAE-AD3D-0A4F-80FB-BAEE709B398D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C338-1B98-CF4A-A8BA-162407C71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244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5FAE-AD3D-0A4F-80FB-BAEE709B398D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C338-1B98-CF4A-A8BA-162407C71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039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5FAE-AD3D-0A4F-80FB-BAEE709B398D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C338-1B98-CF4A-A8BA-162407C71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305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5FAE-AD3D-0A4F-80FB-BAEE709B398D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C338-1B98-CF4A-A8BA-162407C71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614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45FAE-AD3D-0A4F-80FB-BAEE709B398D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AC338-1B98-CF4A-A8BA-162407C71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09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F5CEC3-1E87-8E4C-9410-E5C9D5CCF0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062" y="406400"/>
            <a:ext cx="11809927" cy="791335"/>
          </a:xfrm>
        </p:spPr>
        <p:txBody>
          <a:bodyPr>
            <a:normAutofit fontScale="90000"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 THIL HOIH MUH BANG UH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B66F126-C4B5-BE48-B7A4-E0C98301AD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062" y="1232325"/>
            <a:ext cx="11809926" cy="377534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68)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88571" y="2151017"/>
            <a:ext cx="1011936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latin typeface="DM Sans 14pt Black" pitchFamily="2" charset="0"/>
              </a:rPr>
              <a:t>I </a:t>
            </a:r>
            <a:r>
              <a:rPr lang="en-IN" sz="4400" dirty="0" err="1">
                <a:latin typeface="DM Sans 14pt Black" pitchFamily="2" charset="0"/>
              </a:rPr>
              <a:t>thil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hoih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muh</a:t>
            </a:r>
            <a:r>
              <a:rPr lang="en-IN" sz="4400" dirty="0">
                <a:latin typeface="DM Sans 14pt Black" pitchFamily="2" charset="0"/>
              </a:rPr>
              <a:t> bang uh,</a:t>
            </a:r>
          </a:p>
          <a:p>
            <a:r>
              <a:rPr lang="en-IN" sz="4400" dirty="0" err="1">
                <a:latin typeface="DM Sans 14pt Black" pitchFamily="2" charset="0"/>
              </a:rPr>
              <a:t>Kuama’n</a:t>
            </a:r>
            <a:r>
              <a:rPr lang="en-IN" sz="4400" dirty="0">
                <a:latin typeface="DM Sans 14pt Black" pitchFamily="2" charset="0"/>
              </a:rPr>
              <a:t> a mu </a:t>
            </a:r>
            <a:r>
              <a:rPr lang="en-IN" sz="4400" dirty="0" err="1">
                <a:latin typeface="DM Sans 14pt Black" pitchFamily="2" charset="0"/>
              </a:rPr>
              <a:t>theilou</a:t>
            </a:r>
            <a:r>
              <a:rPr lang="en-IN" sz="4400" dirty="0">
                <a:latin typeface="DM Sans 14pt Black" pitchFamily="2" charset="0"/>
              </a:rPr>
              <a:t>;</a:t>
            </a:r>
          </a:p>
          <a:p>
            <a:r>
              <a:rPr lang="en-IN" sz="4400" dirty="0">
                <a:latin typeface="DM Sans 14pt Black" pitchFamily="2" charset="0"/>
              </a:rPr>
              <a:t>I Pa’ gam </a:t>
            </a:r>
            <a:r>
              <a:rPr lang="en-IN" sz="4400" dirty="0" err="1">
                <a:latin typeface="DM Sans 14pt Black" pitchFamily="2" charset="0"/>
              </a:rPr>
              <a:t>thil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ahi</a:t>
            </a:r>
            <a:r>
              <a:rPr lang="en-IN" sz="4400" dirty="0">
                <a:latin typeface="DM Sans 14pt Black" pitchFamily="2" charset="0"/>
              </a:rPr>
              <a:t>,</a:t>
            </a:r>
          </a:p>
          <a:p>
            <a:r>
              <a:rPr lang="en-IN" sz="4400" dirty="0" err="1">
                <a:latin typeface="DM Sans 14pt Black" pitchFamily="2" charset="0"/>
              </a:rPr>
              <a:t>Awiloute'n</a:t>
            </a:r>
            <a:r>
              <a:rPr lang="en-IN" sz="4400" dirty="0">
                <a:latin typeface="DM Sans 14pt Black" pitchFamily="2" charset="0"/>
              </a:rPr>
              <a:t> mu </a:t>
            </a:r>
            <a:r>
              <a:rPr lang="en-IN" sz="4400" dirty="0" err="1">
                <a:latin typeface="DM Sans 14pt Black" pitchFamily="2" charset="0"/>
              </a:rPr>
              <a:t>theilou</a:t>
            </a:r>
            <a:r>
              <a:rPr lang="en-IN" sz="4400" dirty="0">
                <a:latin typeface="DM Sans 14pt Black" pitchFamily="2" charset="0"/>
              </a:rPr>
              <a:t>;</a:t>
            </a:r>
          </a:p>
          <a:p>
            <a:r>
              <a:rPr lang="en-IN" sz="4400" dirty="0">
                <a:latin typeface="DM Sans 14pt Black" pitchFamily="2" charset="0"/>
              </a:rPr>
              <a:t>Hon </a:t>
            </a:r>
            <a:r>
              <a:rPr lang="en-IN" sz="4400" dirty="0" err="1">
                <a:latin typeface="DM Sans 14pt Black" pitchFamily="2" charset="0"/>
              </a:rPr>
              <a:t>khenlou</a:t>
            </a:r>
            <a:r>
              <a:rPr lang="en-IN" sz="4400" dirty="0">
                <a:latin typeface="DM Sans 14pt Black" pitchFamily="2" charset="0"/>
              </a:rPr>
              <a:t> ding </a:t>
            </a:r>
            <a:r>
              <a:rPr lang="en-IN" sz="4400" dirty="0" err="1">
                <a:latin typeface="DM Sans 14pt Black" pitchFamily="2" charset="0"/>
              </a:rPr>
              <a:t>thil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bangmah</a:t>
            </a:r>
            <a:r>
              <a:rPr lang="en-IN" sz="4400" dirty="0">
                <a:latin typeface="DM Sans 14pt Black" pitchFamily="2" charset="0"/>
              </a:rPr>
              <a:t> in,</a:t>
            </a:r>
          </a:p>
          <a:p>
            <a:r>
              <a:rPr lang="en-IN" sz="4400" dirty="0">
                <a:latin typeface="DM Sans 14pt Black" pitchFamily="2" charset="0"/>
              </a:rPr>
              <a:t>I Pa' </a:t>
            </a:r>
            <a:r>
              <a:rPr lang="en-IN" sz="4400" dirty="0" err="1">
                <a:latin typeface="DM Sans 14pt Black" pitchFamily="2" charset="0"/>
              </a:rPr>
              <a:t>hon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itna</a:t>
            </a:r>
            <a:r>
              <a:rPr lang="en-IN" sz="4400" dirty="0">
                <a:latin typeface="DM Sans 14pt Black" pitchFamily="2" charset="0"/>
              </a:rPr>
              <a:t> a </a:t>
            </a:r>
            <a:r>
              <a:rPr lang="en-IN" sz="4400" dirty="0" err="1">
                <a:latin typeface="DM Sans 14pt Black" pitchFamily="2" charset="0"/>
              </a:rPr>
              <a:t>kipan</a:t>
            </a:r>
            <a:r>
              <a:rPr lang="en-IN" sz="4400" dirty="0">
                <a:latin typeface="DM Sans 14pt Black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7274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F5CEC3-1E87-8E4C-9410-E5C9D5CCF0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062" y="406400"/>
            <a:ext cx="11809927" cy="791335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 THIL HOIH MUH BANG UH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B66F126-C4B5-BE48-B7A4-E0C98301AD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062" y="1232325"/>
            <a:ext cx="11809926" cy="377534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68)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88571" y="2151017"/>
            <a:ext cx="1011936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latin typeface="DM Sans 14pt Black" pitchFamily="2" charset="0"/>
              </a:rPr>
              <a:t>A </a:t>
            </a:r>
            <a:r>
              <a:rPr lang="en-IN" sz="4400" dirty="0" err="1">
                <a:latin typeface="DM Sans 14pt Black" pitchFamily="2" charset="0"/>
              </a:rPr>
              <a:t>saandan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tun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vuallouh</a:t>
            </a:r>
            <a:r>
              <a:rPr lang="en-IN" sz="4400" dirty="0">
                <a:latin typeface="DM Sans 14pt Black" pitchFamily="2" charset="0"/>
              </a:rPr>
              <a:t>,</a:t>
            </a:r>
          </a:p>
          <a:p>
            <a:r>
              <a:rPr lang="en-IN" sz="4400" dirty="0">
                <a:latin typeface="DM Sans 14pt Black" pitchFamily="2" charset="0"/>
              </a:rPr>
              <a:t>A </a:t>
            </a:r>
            <a:r>
              <a:rPr lang="en-IN" sz="4400" dirty="0" err="1">
                <a:latin typeface="DM Sans 14pt Black" pitchFamily="2" charset="0"/>
              </a:rPr>
              <a:t>thukdan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teh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vuallouh</a:t>
            </a:r>
            <a:r>
              <a:rPr lang="en-IN" sz="4400" dirty="0">
                <a:latin typeface="DM Sans 14pt Black" pitchFamily="2" charset="0"/>
              </a:rPr>
              <a:t>;</a:t>
            </a:r>
          </a:p>
          <a:p>
            <a:r>
              <a:rPr lang="en-IN" sz="4400" dirty="0">
                <a:latin typeface="DM Sans 14pt Black" pitchFamily="2" charset="0"/>
              </a:rPr>
              <a:t>Hon </a:t>
            </a:r>
            <a:r>
              <a:rPr lang="en-IN" sz="4400" dirty="0" err="1">
                <a:latin typeface="DM Sans 14pt Black" pitchFamily="2" charset="0"/>
              </a:rPr>
              <a:t>itna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thupidan</a:t>
            </a:r>
            <a:r>
              <a:rPr lang="en-IN" sz="4400" dirty="0">
                <a:latin typeface="DM Sans 14pt Black" pitchFamily="2" charset="0"/>
              </a:rPr>
              <a:t>,</a:t>
            </a:r>
          </a:p>
          <a:p>
            <a:r>
              <a:rPr lang="en-IN" sz="4400" dirty="0">
                <a:latin typeface="DM Sans 14pt Black" pitchFamily="2" charset="0"/>
              </a:rPr>
              <a:t>A man </a:t>
            </a:r>
            <a:r>
              <a:rPr lang="en-IN" sz="4400" dirty="0" err="1">
                <a:latin typeface="DM Sans 14pt Black" pitchFamily="2" charset="0"/>
              </a:rPr>
              <a:t>kua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sim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vuallouh</a:t>
            </a:r>
            <a:r>
              <a:rPr lang="en-IN" sz="4400" dirty="0">
                <a:latin typeface="DM Sans 14pt Black" pitchFamily="2" charset="0"/>
              </a:rPr>
              <a:t>;</a:t>
            </a:r>
          </a:p>
          <a:p>
            <a:r>
              <a:rPr lang="en-IN" sz="4400" dirty="0">
                <a:latin typeface="DM Sans 14pt Black" pitchFamily="2" charset="0"/>
              </a:rPr>
              <a:t>Tung </a:t>
            </a:r>
            <a:r>
              <a:rPr lang="en-IN" sz="4400" dirty="0" err="1">
                <a:latin typeface="DM Sans 14pt Black" pitchFamily="2" charset="0"/>
              </a:rPr>
              <a:t>thangvan</a:t>
            </a:r>
            <a:r>
              <a:rPr lang="en-IN" sz="4400" dirty="0">
                <a:latin typeface="DM Sans 14pt Black" pitchFamily="2" charset="0"/>
              </a:rPr>
              <a:t> a </a:t>
            </a:r>
            <a:r>
              <a:rPr lang="en-IN" sz="4400" dirty="0" err="1">
                <a:latin typeface="DM Sans 14pt Black" pitchFamily="2" charset="0"/>
              </a:rPr>
              <a:t>Seraf-te</a:t>
            </a:r>
            <a:r>
              <a:rPr lang="en-IN" sz="4400" dirty="0">
                <a:latin typeface="DM Sans 14pt Black" pitchFamily="2" charset="0"/>
              </a:rPr>
              <a:t> aw,</a:t>
            </a:r>
          </a:p>
          <a:p>
            <a:r>
              <a:rPr lang="en-IN" sz="4400" dirty="0">
                <a:latin typeface="DM Sans 14pt Black" pitchFamily="2" charset="0"/>
              </a:rPr>
              <a:t>A </a:t>
            </a:r>
            <a:r>
              <a:rPr lang="en-IN" sz="4400" dirty="0" err="1">
                <a:latin typeface="DM Sans 14pt Black" pitchFamily="2" charset="0"/>
              </a:rPr>
              <a:t>thupidan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hon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hilh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ve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ua</a:t>
            </a:r>
            <a:r>
              <a:rPr lang="en-IN" sz="4400" dirty="0">
                <a:latin typeface="DM Sans 14pt Black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9360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F5CEC3-1E87-8E4C-9410-E5C9D5CCF0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062" y="406400"/>
            <a:ext cx="11809927" cy="791335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 THIL HOIH MUH BANG UH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B66F126-C4B5-BE48-B7A4-E0C98301AD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062" y="1232325"/>
            <a:ext cx="11809926" cy="377534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68)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88571" y="2151017"/>
            <a:ext cx="1011936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latin typeface="DM Sans 14pt Black" pitchFamily="2" charset="0"/>
              </a:rPr>
              <a:t>Lei a </a:t>
            </a:r>
            <a:r>
              <a:rPr lang="en-IN" sz="4400" dirty="0" err="1">
                <a:latin typeface="DM Sans 14pt Black" pitchFamily="2" charset="0"/>
              </a:rPr>
              <a:t>manlaitak</a:t>
            </a:r>
            <a:r>
              <a:rPr lang="en-IN" sz="4400" dirty="0">
                <a:latin typeface="DM Sans 14pt Black" pitchFamily="2" charset="0"/>
              </a:rPr>
              <a:t> hi,</a:t>
            </a:r>
          </a:p>
          <a:p>
            <a:r>
              <a:rPr lang="en-IN" sz="4400" dirty="0">
                <a:latin typeface="DM Sans 14pt Black" pitchFamily="2" charset="0"/>
              </a:rPr>
              <a:t>A </a:t>
            </a:r>
            <a:r>
              <a:rPr lang="en-IN" sz="4400" dirty="0" err="1">
                <a:latin typeface="DM Sans 14pt Black" pitchFamily="2" charset="0"/>
              </a:rPr>
              <a:t>nunnopna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teng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toh</a:t>
            </a:r>
            <a:r>
              <a:rPr lang="en-IN" sz="4400" dirty="0">
                <a:latin typeface="DM Sans 14pt Black" pitchFamily="2" charset="0"/>
              </a:rPr>
              <a:t>;</a:t>
            </a:r>
          </a:p>
          <a:p>
            <a:r>
              <a:rPr lang="en-IN" sz="4400" dirty="0">
                <a:latin typeface="DM Sans 14pt Black" pitchFamily="2" charset="0"/>
              </a:rPr>
              <a:t>A </a:t>
            </a:r>
            <a:r>
              <a:rPr lang="en-IN" sz="4400" dirty="0" err="1">
                <a:latin typeface="DM Sans 14pt Black" pitchFamily="2" charset="0"/>
              </a:rPr>
              <a:t>thilbawltheihnate</a:t>
            </a:r>
            <a:r>
              <a:rPr lang="en-IN" sz="4400" dirty="0">
                <a:latin typeface="DM Sans 14pt Black" pitchFamily="2" charset="0"/>
              </a:rPr>
              <a:t>,</a:t>
            </a:r>
          </a:p>
          <a:p>
            <a:r>
              <a:rPr lang="en-IN" sz="4400" dirty="0">
                <a:latin typeface="DM Sans 14pt Black" pitchFamily="2" charset="0"/>
              </a:rPr>
              <a:t>A </a:t>
            </a:r>
            <a:r>
              <a:rPr lang="en-IN" sz="4400" dirty="0" err="1">
                <a:latin typeface="DM Sans 14pt Black" pitchFamily="2" charset="0"/>
              </a:rPr>
              <a:t>thupina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teng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toh</a:t>
            </a:r>
            <a:r>
              <a:rPr lang="en-IN" sz="4400" dirty="0">
                <a:latin typeface="DM Sans 14pt Black" pitchFamily="2" charset="0"/>
              </a:rPr>
              <a:t>;</a:t>
            </a:r>
          </a:p>
          <a:p>
            <a:r>
              <a:rPr lang="en-IN" sz="4400" dirty="0" err="1">
                <a:latin typeface="DM Sans 14pt Black" pitchFamily="2" charset="0"/>
              </a:rPr>
              <a:t>Leitung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nopna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bei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pahpah</a:t>
            </a:r>
            <a:r>
              <a:rPr lang="en-IN" sz="4400" dirty="0">
                <a:latin typeface="DM Sans 14pt Black" pitchFamily="2" charset="0"/>
              </a:rPr>
              <a:t> e,</a:t>
            </a:r>
          </a:p>
          <a:p>
            <a:r>
              <a:rPr lang="en-IN" sz="4400" dirty="0" err="1">
                <a:latin typeface="DM Sans 14pt Black" pitchFamily="2" charset="0"/>
              </a:rPr>
              <a:t>Ka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Toupa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mah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hoih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ka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sapen</a:t>
            </a:r>
            <a:r>
              <a:rPr lang="en-IN" sz="4400" dirty="0">
                <a:latin typeface="DM Sans 14pt Black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4421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F5CEC3-1E87-8E4C-9410-E5C9D5CCF0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062" y="406400"/>
            <a:ext cx="11809927" cy="791335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 THIL HOIH MUH BANG UH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B66F126-C4B5-BE48-B7A4-E0C98301AD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062" y="1232325"/>
            <a:ext cx="11809926" cy="377534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68)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88571" y="2151017"/>
            <a:ext cx="1011936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 err="1">
                <a:latin typeface="DM Sans 14pt Black" pitchFamily="2" charset="0"/>
              </a:rPr>
              <a:t>Leitung</a:t>
            </a:r>
            <a:r>
              <a:rPr lang="en-IN" sz="4400" dirty="0">
                <a:latin typeface="DM Sans 14pt Black" pitchFamily="2" charset="0"/>
              </a:rPr>
              <a:t> sum-le-</a:t>
            </a:r>
            <a:r>
              <a:rPr lang="en-IN" sz="4400" dirty="0" err="1">
                <a:latin typeface="DM Sans 14pt Black" pitchFamily="2" charset="0"/>
              </a:rPr>
              <a:t>pai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leh</a:t>
            </a:r>
            <a:r>
              <a:rPr lang="en-IN" sz="4400" dirty="0">
                <a:latin typeface="DM Sans 14pt Black" pitchFamily="2" charset="0"/>
              </a:rPr>
              <a:t>,</a:t>
            </a:r>
          </a:p>
          <a:p>
            <a:r>
              <a:rPr lang="en-IN" sz="4400" dirty="0">
                <a:latin typeface="DM Sans 14pt Black" pitchFamily="2" charset="0"/>
              </a:rPr>
              <a:t>A </a:t>
            </a:r>
            <a:r>
              <a:rPr lang="en-IN" sz="4400" dirty="0" err="1">
                <a:latin typeface="DM Sans 14pt Black" pitchFamily="2" charset="0"/>
              </a:rPr>
              <a:t>thupina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teng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zong</a:t>
            </a:r>
            <a:r>
              <a:rPr lang="en-IN" sz="4400" dirty="0">
                <a:latin typeface="DM Sans 14pt Black" pitchFamily="2" charset="0"/>
              </a:rPr>
              <a:t>;</a:t>
            </a:r>
          </a:p>
          <a:p>
            <a:r>
              <a:rPr lang="en-IN" sz="4400" dirty="0">
                <a:latin typeface="DM Sans 14pt Black" pitchFamily="2" charset="0"/>
              </a:rPr>
              <a:t>A </a:t>
            </a:r>
            <a:r>
              <a:rPr lang="en-IN" sz="4400" dirty="0" err="1">
                <a:latin typeface="DM Sans 14pt Black" pitchFamily="2" charset="0"/>
              </a:rPr>
              <a:t>pak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lunlaite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leh</a:t>
            </a:r>
            <a:r>
              <a:rPr lang="en-IN" sz="4400" dirty="0">
                <a:latin typeface="DM Sans 14pt Black" pitchFamily="2" charset="0"/>
              </a:rPr>
              <a:t>,</a:t>
            </a:r>
          </a:p>
          <a:p>
            <a:r>
              <a:rPr lang="en-IN" sz="4400" dirty="0">
                <a:latin typeface="DM Sans 14pt Black" pitchFamily="2" charset="0"/>
              </a:rPr>
              <a:t>I </a:t>
            </a:r>
            <a:r>
              <a:rPr lang="en-IN" sz="4400" dirty="0" err="1">
                <a:latin typeface="DM Sans 14pt Black" pitchFamily="2" charset="0"/>
              </a:rPr>
              <a:t>muh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theih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zousiah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teng</a:t>
            </a:r>
            <a:r>
              <a:rPr lang="en-IN" sz="4400" dirty="0">
                <a:latin typeface="DM Sans 14pt Black" pitchFamily="2" charset="0"/>
              </a:rPr>
              <a:t>;</a:t>
            </a:r>
          </a:p>
          <a:p>
            <a:r>
              <a:rPr lang="en-IN" sz="4400" dirty="0" err="1">
                <a:latin typeface="DM Sans 14pt Black" pitchFamily="2" charset="0"/>
              </a:rPr>
              <a:t>Ka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Toupa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zaw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hoih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penpen</a:t>
            </a:r>
            <a:r>
              <a:rPr lang="en-IN" sz="4400" dirty="0">
                <a:latin typeface="DM Sans 14pt Black" pitchFamily="2" charset="0"/>
              </a:rPr>
              <a:t> e,</a:t>
            </a:r>
          </a:p>
          <a:p>
            <a:r>
              <a:rPr lang="en-IN" sz="4400" dirty="0" err="1">
                <a:latin typeface="DM Sans 14pt Black" pitchFamily="2" charset="0"/>
              </a:rPr>
              <a:t>Linglukhu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khusak</a:t>
            </a:r>
            <a:r>
              <a:rPr lang="en-IN" sz="4400" dirty="0">
                <a:latin typeface="DM Sans 14pt Black" pitchFamily="2" charset="0"/>
              </a:rPr>
              <a:t> </a:t>
            </a:r>
            <a:r>
              <a:rPr lang="en-IN" sz="4400" dirty="0" err="1">
                <a:latin typeface="DM Sans 14pt Black" pitchFamily="2" charset="0"/>
              </a:rPr>
              <a:t>mahle</a:t>
            </a:r>
            <a:r>
              <a:rPr lang="en-IN" sz="4400" dirty="0">
                <a:latin typeface="DM Sans 14pt Black" pitchFamily="2" charset="0"/>
              </a:rPr>
              <a:t> uh.</a:t>
            </a:r>
          </a:p>
        </p:txBody>
      </p:sp>
    </p:spTree>
    <p:extLst>
      <p:ext uri="{BB962C8B-B14F-4D97-AF65-F5344CB8AC3E}">
        <p14:creationId xmlns:p14="http://schemas.microsoft.com/office/powerpoint/2010/main" val="1059506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178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DM Sans 14pt Black</vt:lpstr>
      <vt:lpstr>Times New Roman</vt:lpstr>
      <vt:lpstr>Vollkorn</vt:lpstr>
      <vt:lpstr>Vollkorn Black</vt:lpstr>
      <vt:lpstr>Office Theme</vt:lpstr>
      <vt:lpstr>I THIL HOIH MUH BANG UH</vt:lpstr>
      <vt:lpstr>I THIL HOIH MUH BANG UH</vt:lpstr>
      <vt:lpstr>I THIL HOIH MUH BANG UH</vt:lpstr>
      <vt:lpstr>I THIL HOIH MUH BANG UH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VAN LEH LEI SIAMTU KA TOUPA</dc:title>
  <dc:creator>Summinlun Vualnam</dc:creator>
  <cp:lastModifiedBy>Microsoft account</cp:lastModifiedBy>
  <cp:revision>4</cp:revision>
  <dcterms:created xsi:type="dcterms:W3CDTF">2022-08-06T13:24:34Z</dcterms:created>
  <dcterms:modified xsi:type="dcterms:W3CDTF">2024-04-04T11:57:44Z</dcterms:modified>
</cp:coreProperties>
</file>