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03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1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6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9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6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5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44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1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82977-C9D3-8943-9ED4-79FE9A08E77E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108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193294"/>
            <a:ext cx="11565228" cy="778456"/>
          </a:xfrm>
        </p:spPr>
        <p:txBody>
          <a:bodyPr>
            <a:normAutofit fontScale="90000"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DAMLAI NA KA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ZOH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CHIANG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2DE994E-7A99-F948-93C5-F4A193738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0507" y="834483"/>
            <a:ext cx="11573814" cy="476519"/>
          </a:xfrm>
        </p:spPr>
        <p:txBody>
          <a:bodyPr>
            <a:norm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67)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37423C8-2D59-514F-A6AB-CD20BF9E1D9F}"/>
              </a:ext>
            </a:extLst>
          </p:cNvPr>
          <p:cNvSpPr txBox="1"/>
          <p:nvPr/>
        </p:nvSpPr>
        <p:spPr>
          <a:xfrm>
            <a:off x="0" y="1522787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66750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damlai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nna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zoh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'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buaina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chiaukuam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galkai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ni’ng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666750"/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Zing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khovak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eng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singseng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mu ding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ahi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;</a:t>
            </a:r>
          </a:p>
          <a:p>
            <a:pPr marL="666750"/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Hon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tanpa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mel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in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thei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ni’ng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, A kiang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tutkhawl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in,</a:t>
            </a:r>
          </a:p>
          <a:p>
            <a:pPr marL="666750"/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hehpihna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ke’n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leng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zou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in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om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sam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ni’ng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50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759965"/>
            <a:ext cx="11565228" cy="778456"/>
          </a:xfrm>
        </p:spPr>
        <p:txBody>
          <a:bodyPr>
            <a:normAutofit fontScale="90000"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DAMLAI NA KA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ZOH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CHIANG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1886" y="2368720"/>
            <a:ext cx="114082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i="1" dirty="0">
                <a:latin typeface="DM Sans 14pt Black" pitchFamily="2" charset="0"/>
              </a:rPr>
              <a:t>Mel in </a:t>
            </a:r>
            <a:r>
              <a:rPr lang="en-IN" sz="4400" i="1" dirty="0" err="1">
                <a:latin typeface="DM Sans 14pt Black" pitchFamily="2" charset="0"/>
              </a:rPr>
              <a:t>thei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, </a:t>
            </a:r>
            <a:r>
              <a:rPr lang="en-IN" sz="4400" i="1" dirty="0" err="1">
                <a:latin typeface="DM Sans 14pt Black" pitchFamily="2" charset="0"/>
              </a:rPr>
              <a:t>mel</a:t>
            </a:r>
            <a:r>
              <a:rPr lang="en-IN" sz="4400" i="1" dirty="0">
                <a:latin typeface="DM Sans 14pt Black" pitchFamily="2" charset="0"/>
              </a:rPr>
              <a:t> in </a:t>
            </a:r>
            <a:r>
              <a:rPr lang="en-IN" sz="4400" i="1" dirty="0" err="1">
                <a:latin typeface="DM Sans 14pt Black" pitchFamily="2" charset="0"/>
              </a:rPr>
              <a:t>thei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,</a:t>
            </a:r>
          </a:p>
          <a:p>
            <a:pPr algn="ctr"/>
            <a:r>
              <a:rPr lang="en-IN" sz="4400" i="1" dirty="0">
                <a:latin typeface="DM Sans 14pt Black" pitchFamily="2" charset="0"/>
              </a:rPr>
              <a:t>Hon </a:t>
            </a:r>
            <a:r>
              <a:rPr lang="en-IN" sz="4400" i="1" dirty="0" err="1">
                <a:latin typeface="DM Sans 14pt Black" pitchFamily="2" charset="0"/>
              </a:rPr>
              <a:t>tanpa</a:t>
            </a:r>
            <a:r>
              <a:rPr lang="en-IN" sz="4400" i="1" dirty="0">
                <a:latin typeface="DM Sans 14pt Black" pitchFamily="2" charset="0"/>
              </a:rPr>
              <a:t> ma a </a:t>
            </a:r>
            <a:r>
              <a:rPr lang="en-IN" sz="4400" i="1" dirty="0" err="1">
                <a:latin typeface="DM Sans 14pt Black" pitchFamily="2" charset="0"/>
              </a:rPr>
              <a:t>ka</a:t>
            </a:r>
            <a:r>
              <a:rPr lang="en-IN" sz="4400" i="1" dirty="0">
                <a:latin typeface="DM Sans 14pt Black" pitchFamily="2" charset="0"/>
              </a:rPr>
              <a:t> din </a:t>
            </a:r>
            <a:r>
              <a:rPr lang="en-IN" sz="4400" i="1" dirty="0" err="1">
                <a:latin typeface="DM Sans 14pt Black" pitchFamily="2" charset="0"/>
              </a:rPr>
              <a:t>chiang</a:t>
            </a:r>
            <a:r>
              <a:rPr lang="en-IN" sz="4400" i="1" dirty="0">
                <a:latin typeface="DM Sans 14pt Black" pitchFamily="2" charset="0"/>
              </a:rPr>
              <a:t> in;</a:t>
            </a:r>
          </a:p>
          <a:p>
            <a:pPr algn="ctr"/>
            <a:r>
              <a:rPr lang="en-IN" sz="4400" i="1" dirty="0">
                <a:latin typeface="DM Sans 14pt Black" pitchFamily="2" charset="0"/>
              </a:rPr>
              <a:t>Mel in </a:t>
            </a:r>
            <a:r>
              <a:rPr lang="en-IN" sz="4400" i="1" dirty="0" err="1">
                <a:latin typeface="DM Sans 14pt Black" pitchFamily="2" charset="0"/>
              </a:rPr>
              <a:t>thei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, </a:t>
            </a:r>
            <a:r>
              <a:rPr lang="en-IN" sz="4400" i="1" dirty="0" err="1">
                <a:latin typeface="DM Sans 14pt Black" pitchFamily="2" charset="0"/>
              </a:rPr>
              <a:t>mel</a:t>
            </a:r>
            <a:r>
              <a:rPr lang="en-IN" sz="4400" i="1" dirty="0">
                <a:latin typeface="DM Sans 14pt Black" pitchFamily="2" charset="0"/>
              </a:rPr>
              <a:t> in </a:t>
            </a:r>
            <a:r>
              <a:rPr lang="en-IN" sz="4400" i="1" dirty="0" err="1">
                <a:latin typeface="DM Sans 14pt Black" pitchFamily="2" charset="0"/>
              </a:rPr>
              <a:t>thei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,</a:t>
            </a:r>
          </a:p>
          <a:p>
            <a:pPr algn="ctr"/>
            <a:r>
              <a:rPr lang="en-IN" sz="4400" i="1" dirty="0">
                <a:latin typeface="DM Sans 14pt Black" pitchFamily="2" charset="0"/>
              </a:rPr>
              <a:t>A </a:t>
            </a:r>
            <a:r>
              <a:rPr lang="en-IN" sz="4400" i="1" dirty="0" err="1">
                <a:latin typeface="DM Sans 14pt Black" pitchFamily="2" charset="0"/>
              </a:rPr>
              <a:t>khut</a:t>
            </a:r>
            <a:r>
              <a:rPr lang="en-IN" sz="4400" i="1" dirty="0">
                <a:latin typeface="DM Sans 14pt Black" pitchFamily="2" charset="0"/>
              </a:rPr>
              <a:t> a </a:t>
            </a:r>
            <a:r>
              <a:rPr lang="en-IN" sz="4400" i="1" dirty="0" err="1">
                <a:latin typeface="DM Sans 14pt Black" pitchFamily="2" charset="0"/>
              </a:rPr>
              <a:t>sikkilhna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mel</a:t>
            </a:r>
            <a:r>
              <a:rPr lang="en-IN" sz="4400" i="1" dirty="0">
                <a:latin typeface="DM Sans 14pt Black" pitchFamily="2" charset="0"/>
              </a:rPr>
              <a:t> mu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510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193294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DAMLAI NA KA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ZOH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CHIANG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37423C8-2D59-514F-A6AB-CD20BF9E1D9F}"/>
              </a:ext>
            </a:extLst>
          </p:cNvPr>
          <p:cNvSpPr txBox="1"/>
          <p:nvPr/>
        </p:nvSpPr>
        <p:spPr>
          <a:xfrm>
            <a:off x="0" y="1522787"/>
            <a:ext cx="1219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66750"/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Tung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thangvan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mun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tun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kha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in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nunnuam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ding hi,</a:t>
            </a:r>
          </a:p>
          <a:p>
            <a:pPr marL="666750"/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duang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kilawmnou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lungdamhuai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muh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';</a:t>
            </a:r>
          </a:p>
          <a:p>
            <a:pPr marL="666750"/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Hon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itna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hon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khasiatna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phat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in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zaila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ni’ng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666750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Thangvan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a inn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hon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bawlsakpa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Ahih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ziak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52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759965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DAMLAI NA KA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ZOH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CHIANG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1886" y="2368720"/>
            <a:ext cx="114082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i="1" dirty="0">
                <a:latin typeface="DM Sans 14pt Black" pitchFamily="2" charset="0"/>
              </a:rPr>
              <a:t>Mel in </a:t>
            </a:r>
            <a:r>
              <a:rPr lang="en-IN" sz="4400" i="1" dirty="0" err="1">
                <a:latin typeface="DM Sans 14pt Black" pitchFamily="2" charset="0"/>
              </a:rPr>
              <a:t>thei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, </a:t>
            </a:r>
            <a:r>
              <a:rPr lang="en-IN" sz="4400" i="1" dirty="0" err="1">
                <a:latin typeface="DM Sans 14pt Black" pitchFamily="2" charset="0"/>
              </a:rPr>
              <a:t>mel</a:t>
            </a:r>
            <a:r>
              <a:rPr lang="en-IN" sz="4400" i="1" dirty="0">
                <a:latin typeface="DM Sans 14pt Black" pitchFamily="2" charset="0"/>
              </a:rPr>
              <a:t> in </a:t>
            </a:r>
            <a:r>
              <a:rPr lang="en-IN" sz="4400" i="1" dirty="0" err="1">
                <a:latin typeface="DM Sans 14pt Black" pitchFamily="2" charset="0"/>
              </a:rPr>
              <a:t>thei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,</a:t>
            </a:r>
          </a:p>
          <a:p>
            <a:pPr algn="ctr"/>
            <a:r>
              <a:rPr lang="en-IN" sz="4400" i="1" dirty="0">
                <a:latin typeface="DM Sans 14pt Black" pitchFamily="2" charset="0"/>
              </a:rPr>
              <a:t>Hon </a:t>
            </a:r>
            <a:r>
              <a:rPr lang="en-IN" sz="4400" i="1" dirty="0" err="1">
                <a:latin typeface="DM Sans 14pt Black" pitchFamily="2" charset="0"/>
              </a:rPr>
              <a:t>tanpa</a:t>
            </a:r>
            <a:r>
              <a:rPr lang="en-IN" sz="4400" i="1" dirty="0">
                <a:latin typeface="DM Sans 14pt Black" pitchFamily="2" charset="0"/>
              </a:rPr>
              <a:t> ma a </a:t>
            </a:r>
            <a:r>
              <a:rPr lang="en-IN" sz="4400" i="1" dirty="0" err="1">
                <a:latin typeface="DM Sans 14pt Black" pitchFamily="2" charset="0"/>
              </a:rPr>
              <a:t>ka</a:t>
            </a:r>
            <a:r>
              <a:rPr lang="en-IN" sz="4400" i="1" dirty="0">
                <a:latin typeface="DM Sans 14pt Black" pitchFamily="2" charset="0"/>
              </a:rPr>
              <a:t> din </a:t>
            </a:r>
            <a:r>
              <a:rPr lang="en-IN" sz="4400" i="1" dirty="0" err="1">
                <a:latin typeface="DM Sans 14pt Black" pitchFamily="2" charset="0"/>
              </a:rPr>
              <a:t>chiang</a:t>
            </a:r>
            <a:r>
              <a:rPr lang="en-IN" sz="4400" i="1" dirty="0">
                <a:latin typeface="DM Sans 14pt Black" pitchFamily="2" charset="0"/>
              </a:rPr>
              <a:t> in;</a:t>
            </a:r>
          </a:p>
          <a:p>
            <a:pPr algn="ctr"/>
            <a:r>
              <a:rPr lang="en-IN" sz="4400" i="1" dirty="0">
                <a:latin typeface="DM Sans 14pt Black" pitchFamily="2" charset="0"/>
              </a:rPr>
              <a:t>Mel in </a:t>
            </a:r>
            <a:r>
              <a:rPr lang="en-IN" sz="4400" i="1" dirty="0" err="1">
                <a:latin typeface="DM Sans 14pt Black" pitchFamily="2" charset="0"/>
              </a:rPr>
              <a:t>thei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, </a:t>
            </a:r>
            <a:r>
              <a:rPr lang="en-IN" sz="4400" i="1" dirty="0" err="1">
                <a:latin typeface="DM Sans 14pt Black" pitchFamily="2" charset="0"/>
              </a:rPr>
              <a:t>mel</a:t>
            </a:r>
            <a:r>
              <a:rPr lang="en-IN" sz="4400" i="1" dirty="0">
                <a:latin typeface="DM Sans 14pt Black" pitchFamily="2" charset="0"/>
              </a:rPr>
              <a:t> in </a:t>
            </a:r>
            <a:r>
              <a:rPr lang="en-IN" sz="4400" i="1" dirty="0" err="1">
                <a:latin typeface="DM Sans 14pt Black" pitchFamily="2" charset="0"/>
              </a:rPr>
              <a:t>thei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,</a:t>
            </a:r>
          </a:p>
          <a:p>
            <a:pPr algn="ctr"/>
            <a:r>
              <a:rPr lang="en-IN" sz="4400" i="1" dirty="0">
                <a:latin typeface="DM Sans 14pt Black" pitchFamily="2" charset="0"/>
              </a:rPr>
              <a:t>A </a:t>
            </a:r>
            <a:r>
              <a:rPr lang="en-IN" sz="4400" i="1" dirty="0" err="1">
                <a:latin typeface="DM Sans 14pt Black" pitchFamily="2" charset="0"/>
              </a:rPr>
              <a:t>khut</a:t>
            </a:r>
            <a:r>
              <a:rPr lang="en-IN" sz="4400" i="1" dirty="0">
                <a:latin typeface="DM Sans 14pt Black" pitchFamily="2" charset="0"/>
              </a:rPr>
              <a:t> a </a:t>
            </a:r>
            <a:r>
              <a:rPr lang="en-IN" sz="4400" i="1" dirty="0" err="1">
                <a:latin typeface="DM Sans 14pt Black" pitchFamily="2" charset="0"/>
              </a:rPr>
              <a:t>sikkilhna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mel</a:t>
            </a:r>
            <a:r>
              <a:rPr lang="en-IN" sz="4400" i="1" dirty="0">
                <a:latin typeface="DM Sans 14pt Black" pitchFamily="2" charset="0"/>
              </a:rPr>
              <a:t> mu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921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193294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DAMLAI NA KA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ZOH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CHIANG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37423C8-2D59-514F-A6AB-CD20BF9E1D9F}"/>
              </a:ext>
            </a:extLst>
          </p:cNvPr>
          <p:cNvSpPr txBox="1"/>
          <p:nvPr/>
        </p:nvSpPr>
        <p:spPr>
          <a:xfrm>
            <a:off x="0" y="1522787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66750"/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Aw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lungtuak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tua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lam a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paite'n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hon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sam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tungchiang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ah,</a:t>
            </a:r>
          </a:p>
          <a:p>
            <a:pPr marL="666750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Sihna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lui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gibang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kikhen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lai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un;</a:t>
            </a:r>
          </a:p>
          <a:p>
            <a:pPr marL="666750"/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Eden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thak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inn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nunnuam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hon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dawn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mahle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uh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leng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666750"/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Hon gum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Toupa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tuah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masak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penpen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ut.</a:t>
            </a:r>
            <a:endParaRPr lang="en-US" sz="40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2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759965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DAMLAI NA KA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ZOH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CHIANG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1886" y="2368720"/>
            <a:ext cx="114082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i="1" dirty="0">
                <a:latin typeface="DM Sans 14pt Black" pitchFamily="2" charset="0"/>
              </a:rPr>
              <a:t>Mel in </a:t>
            </a:r>
            <a:r>
              <a:rPr lang="en-IN" sz="4400" i="1" dirty="0" err="1">
                <a:latin typeface="DM Sans 14pt Black" pitchFamily="2" charset="0"/>
              </a:rPr>
              <a:t>thei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, </a:t>
            </a:r>
            <a:r>
              <a:rPr lang="en-IN" sz="4400" i="1" dirty="0" err="1">
                <a:latin typeface="DM Sans 14pt Black" pitchFamily="2" charset="0"/>
              </a:rPr>
              <a:t>mel</a:t>
            </a:r>
            <a:r>
              <a:rPr lang="en-IN" sz="4400" i="1" dirty="0">
                <a:latin typeface="DM Sans 14pt Black" pitchFamily="2" charset="0"/>
              </a:rPr>
              <a:t> in </a:t>
            </a:r>
            <a:r>
              <a:rPr lang="en-IN" sz="4400" i="1" dirty="0" err="1">
                <a:latin typeface="DM Sans 14pt Black" pitchFamily="2" charset="0"/>
              </a:rPr>
              <a:t>thei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,</a:t>
            </a:r>
          </a:p>
          <a:p>
            <a:pPr algn="ctr"/>
            <a:r>
              <a:rPr lang="en-IN" sz="4400" i="1" dirty="0">
                <a:latin typeface="DM Sans 14pt Black" pitchFamily="2" charset="0"/>
              </a:rPr>
              <a:t>Hon </a:t>
            </a:r>
            <a:r>
              <a:rPr lang="en-IN" sz="4400" i="1" dirty="0" err="1">
                <a:latin typeface="DM Sans 14pt Black" pitchFamily="2" charset="0"/>
              </a:rPr>
              <a:t>tanpa</a:t>
            </a:r>
            <a:r>
              <a:rPr lang="en-IN" sz="4400" i="1" dirty="0">
                <a:latin typeface="DM Sans 14pt Black" pitchFamily="2" charset="0"/>
              </a:rPr>
              <a:t> ma a </a:t>
            </a:r>
            <a:r>
              <a:rPr lang="en-IN" sz="4400" i="1" dirty="0" err="1">
                <a:latin typeface="DM Sans 14pt Black" pitchFamily="2" charset="0"/>
              </a:rPr>
              <a:t>ka</a:t>
            </a:r>
            <a:r>
              <a:rPr lang="en-IN" sz="4400" i="1" dirty="0">
                <a:latin typeface="DM Sans 14pt Black" pitchFamily="2" charset="0"/>
              </a:rPr>
              <a:t> din </a:t>
            </a:r>
            <a:r>
              <a:rPr lang="en-IN" sz="4400" i="1" dirty="0" err="1">
                <a:latin typeface="DM Sans 14pt Black" pitchFamily="2" charset="0"/>
              </a:rPr>
              <a:t>chiang</a:t>
            </a:r>
            <a:r>
              <a:rPr lang="en-IN" sz="4400" i="1" dirty="0">
                <a:latin typeface="DM Sans 14pt Black" pitchFamily="2" charset="0"/>
              </a:rPr>
              <a:t> in;</a:t>
            </a:r>
          </a:p>
          <a:p>
            <a:pPr algn="ctr"/>
            <a:r>
              <a:rPr lang="en-IN" sz="4400" i="1" dirty="0">
                <a:latin typeface="DM Sans 14pt Black" pitchFamily="2" charset="0"/>
              </a:rPr>
              <a:t>Mel in </a:t>
            </a:r>
            <a:r>
              <a:rPr lang="en-IN" sz="4400" i="1" dirty="0" err="1">
                <a:latin typeface="DM Sans 14pt Black" pitchFamily="2" charset="0"/>
              </a:rPr>
              <a:t>thei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, </a:t>
            </a:r>
            <a:r>
              <a:rPr lang="en-IN" sz="4400" i="1" dirty="0" err="1">
                <a:latin typeface="DM Sans 14pt Black" pitchFamily="2" charset="0"/>
              </a:rPr>
              <a:t>mel</a:t>
            </a:r>
            <a:r>
              <a:rPr lang="en-IN" sz="4400" i="1" dirty="0">
                <a:latin typeface="DM Sans 14pt Black" pitchFamily="2" charset="0"/>
              </a:rPr>
              <a:t> in </a:t>
            </a:r>
            <a:r>
              <a:rPr lang="en-IN" sz="4400" i="1" dirty="0" err="1">
                <a:latin typeface="DM Sans 14pt Black" pitchFamily="2" charset="0"/>
              </a:rPr>
              <a:t>thei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,</a:t>
            </a:r>
          </a:p>
          <a:p>
            <a:pPr algn="ctr"/>
            <a:r>
              <a:rPr lang="en-IN" sz="4400" i="1" dirty="0">
                <a:latin typeface="DM Sans 14pt Black" pitchFamily="2" charset="0"/>
              </a:rPr>
              <a:t>A </a:t>
            </a:r>
            <a:r>
              <a:rPr lang="en-IN" sz="4400" i="1" dirty="0" err="1">
                <a:latin typeface="DM Sans 14pt Black" pitchFamily="2" charset="0"/>
              </a:rPr>
              <a:t>khut</a:t>
            </a:r>
            <a:r>
              <a:rPr lang="en-IN" sz="4400" i="1" dirty="0">
                <a:latin typeface="DM Sans 14pt Black" pitchFamily="2" charset="0"/>
              </a:rPr>
              <a:t> a </a:t>
            </a:r>
            <a:r>
              <a:rPr lang="en-IN" sz="4400" i="1" dirty="0" err="1">
                <a:latin typeface="DM Sans 14pt Black" pitchFamily="2" charset="0"/>
              </a:rPr>
              <a:t>sikkilhna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mel</a:t>
            </a:r>
            <a:r>
              <a:rPr lang="en-IN" sz="4400" i="1" dirty="0">
                <a:latin typeface="DM Sans 14pt Black" pitchFamily="2" charset="0"/>
              </a:rPr>
              <a:t> mu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739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193294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DAMLAI NA KA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ZOH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CHIANG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37423C8-2D59-514F-A6AB-CD20BF9E1D9F}"/>
              </a:ext>
            </a:extLst>
          </p:cNvPr>
          <p:cNvSpPr txBox="1"/>
          <p:nvPr/>
        </p:nvSpPr>
        <p:spPr>
          <a:xfrm>
            <a:off x="0" y="1522787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66750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Puan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thupipen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silh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a van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khopi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nuam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tun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in,</a:t>
            </a:r>
          </a:p>
          <a:p>
            <a:pPr marL="666750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Khitui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nul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nawnlouhna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mun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ah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hon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pi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dia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;</a:t>
            </a:r>
          </a:p>
          <a:p>
            <a:pPr marL="666750"/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Kumsawt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nunnop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zaila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sa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in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om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ding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himah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lehang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666750"/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Hon gum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Toupa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tuah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masak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penpen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0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DM Sans 14pt Black" pitchFamily="2" charset="0"/>
                <a:cs typeface="Times New Roman" panose="02020603050405020304" pitchFamily="18" charset="0"/>
              </a:rPr>
              <a:t>ut.</a:t>
            </a:r>
            <a:endParaRPr lang="en-US" sz="40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38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386" y="759965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DAMLAI NA KA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ZOH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CHIANG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1886" y="2368720"/>
            <a:ext cx="114082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i="1" dirty="0">
                <a:latin typeface="DM Sans 14pt Black" pitchFamily="2" charset="0"/>
              </a:rPr>
              <a:t>Mel in </a:t>
            </a:r>
            <a:r>
              <a:rPr lang="en-IN" sz="4400" i="1" dirty="0" err="1">
                <a:latin typeface="DM Sans 14pt Black" pitchFamily="2" charset="0"/>
              </a:rPr>
              <a:t>thei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, </a:t>
            </a:r>
            <a:r>
              <a:rPr lang="en-IN" sz="4400" i="1" dirty="0" err="1">
                <a:latin typeface="DM Sans 14pt Black" pitchFamily="2" charset="0"/>
              </a:rPr>
              <a:t>mel</a:t>
            </a:r>
            <a:r>
              <a:rPr lang="en-IN" sz="4400" i="1" dirty="0">
                <a:latin typeface="DM Sans 14pt Black" pitchFamily="2" charset="0"/>
              </a:rPr>
              <a:t> in </a:t>
            </a:r>
            <a:r>
              <a:rPr lang="en-IN" sz="4400" i="1" dirty="0" err="1">
                <a:latin typeface="DM Sans 14pt Black" pitchFamily="2" charset="0"/>
              </a:rPr>
              <a:t>thei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,</a:t>
            </a:r>
          </a:p>
          <a:p>
            <a:pPr algn="ctr"/>
            <a:r>
              <a:rPr lang="en-IN" sz="4400" i="1" dirty="0">
                <a:latin typeface="DM Sans 14pt Black" pitchFamily="2" charset="0"/>
              </a:rPr>
              <a:t>Hon </a:t>
            </a:r>
            <a:r>
              <a:rPr lang="en-IN" sz="4400" i="1" dirty="0" err="1">
                <a:latin typeface="DM Sans 14pt Black" pitchFamily="2" charset="0"/>
              </a:rPr>
              <a:t>tanpa</a:t>
            </a:r>
            <a:r>
              <a:rPr lang="en-IN" sz="4400" i="1" dirty="0">
                <a:latin typeface="DM Sans 14pt Black" pitchFamily="2" charset="0"/>
              </a:rPr>
              <a:t> ma a </a:t>
            </a:r>
            <a:r>
              <a:rPr lang="en-IN" sz="4400" i="1" dirty="0" err="1">
                <a:latin typeface="DM Sans 14pt Black" pitchFamily="2" charset="0"/>
              </a:rPr>
              <a:t>ka</a:t>
            </a:r>
            <a:r>
              <a:rPr lang="en-IN" sz="4400" i="1" dirty="0">
                <a:latin typeface="DM Sans 14pt Black" pitchFamily="2" charset="0"/>
              </a:rPr>
              <a:t> din </a:t>
            </a:r>
            <a:r>
              <a:rPr lang="en-IN" sz="4400" i="1" dirty="0" err="1">
                <a:latin typeface="DM Sans 14pt Black" pitchFamily="2" charset="0"/>
              </a:rPr>
              <a:t>chiang</a:t>
            </a:r>
            <a:r>
              <a:rPr lang="en-IN" sz="4400" i="1" dirty="0">
                <a:latin typeface="DM Sans 14pt Black" pitchFamily="2" charset="0"/>
              </a:rPr>
              <a:t> in;</a:t>
            </a:r>
          </a:p>
          <a:p>
            <a:pPr algn="ctr"/>
            <a:r>
              <a:rPr lang="en-IN" sz="4400" i="1" dirty="0">
                <a:latin typeface="DM Sans 14pt Black" pitchFamily="2" charset="0"/>
              </a:rPr>
              <a:t>Mel in </a:t>
            </a:r>
            <a:r>
              <a:rPr lang="en-IN" sz="4400" i="1" dirty="0" err="1">
                <a:latin typeface="DM Sans 14pt Black" pitchFamily="2" charset="0"/>
              </a:rPr>
              <a:t>thei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, </a:t>
            </a:r>
            <a:r>
              <a:rPr lang="en-IN" sz="4400" i="1" dirty="0" err="1">
                <a:latin typeface="DM Sans 14pt Black" pitchFamily="2" charset="0"/>
              </a:rPr>
              <a:t>mel</a:t>
            </a:r>
            <a:r>
              <a:rPr lang="en-IN" sz="4400" i="1" dirty="0">
                <a:latin typeface="DM Sans 14pt Black" pitchFamily="2" charset="0"/>
              </a:rPr>
              <a:t> in </a:t>
            </a:r>
            <a:r>
              <a:rPr lang="en-IN" sz="4400" i="1" dirty="0" err="1">
                <a:latin typeface="DM Sans 14pt Black" pitchFamily="2" charset="0"/>
              </a:rPr>
              <a:t>thei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,</a:t>
            </a:r>
          </a:p>
          <a:p>
            <a:pPr algn="ctr"/>
            <a:r>
              <a:rPr lang="en-IN" sz="4400" i="1" dirty="0">
                <a:latin typeface="DM Sans 14pt Black" pitchFamily="2" charset="0"/>
              </a:rPr>
              <a:t>A </a:t>
            </a:r>
            <a:r>
              <a:rPr lang="en-IN" sz="4400" i="1" dirty="0" err="1">
                <a:latin typeface="DM Sans 14pt Black" pitchFamily="2" charset="0"/>
              </a:rPr>
              <a:t>khut</a:t>
            </a:r>
            <a:r>
              <a:rPr lang="en-IN" sz="4400" i="1" dirty="0">
                <a:latin typeface="DM Sans 14pt Black" pitchFamily="2" charset="0"/>
              </a:rPr>
              <a:t> a </a:t>
            </a:r>
            <a:r>
              <a:rPr lang="en-IN" sz="4400" i="1" dirty="0" err="1">
                <a:latin typeface="DM Sans 14pt Black" pitchFamily="2" charset="0"/>
              </a:rPr>
              <a:t>sikkilhna</a:t>
            </a:r>
            <a:r>
              <a:rPr lang="en-IN" sz="4400" i="1" dirty="0">
                <a:latin typeface="DM Sans 14pt Black" pitchFamily="2" charset="0"/>
              </a:rPr>
              <a:t> </a:t>
            </a:r>
            <a:r>
              <a:rPr lang="en-IN" sz="4400" i="1" dirty="0" err="1">
                <a:latin typeface="DM Sans 14pt Black" pitchFamily="2" charset="0"/>
              </a:rPr>
              <a:t>mel</a:t>
            </a:r>
            <a:r>
              <a:rPr lang="en-IN" sz="4400" i="1" dirty="0">
                <a:latin typeface="DM Sans 14pt Black" pitchFamily="2" charset="0"/>
              </a:rPr>
              <a:t> mu </a:t>
            </a:r>
            <a:r>
              <a:rPr lang="en-IN" sz="4400" i="1" dirty="0" err="1">
                <a:latin typeface="DM Sans 14pt Black" pitchFamily="2" charset="0"/>
              </a:rPr>
              <a:t>ni’ng</a:t>
            </a:r>
            <a:r>
              <a:rPr lang="en-IN" sz="4400" i="1" dirty="0">
                <a:latin typeface="DM Sans 14pt Black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6575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368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DM Sans 14pt Black</vt:lpstr>
      <vt:lpstr>Times New Roman</vt:lpstr>
      <vt:lpstr>Vollkorn</vt:lpstr>
      <vt:lpstr>Vollkorn Black</vt:lpstr>
      <vt:lpstr>Office Theme</vt:lpstr>
      <vt:lpstr>KA DAMLAI NA KA ZOH CHIANG</vt:lpstr>
      <vt:lpstr>KA DAMLAI NA KA ZOH CHIANG</vt:lpstr>
      <vt:lpstr>KA DAMLAI NA KA ZOH CHIANG</vt:lpstr>
      <vt:lpstr>KA DAMLAI NA KA ZOH CHIANG</vt:lpstr>
      <vt:lpstr>KA DAMLAI NA KA ZOH CHIANG</vt:lpstr>
      <vt:lpstr>KA DAMLAI NA KA ZOH CHIANG</vt:lpstr>
      <vt:lpstr>KA DAMLAI NA KA ZOH CHIANG</vt:lpstr>
      <vt:lpstr>KA DAMLAI NA KA ZOH CHIANG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 HINNA TOUPA PHAT IN</dc:title>
  <dc:creator>Summinlun Vualnam</dc:creator>
  <cp:lastModifiedBy>Microsoft account</cp:lastModifiedBy>
  <cp:revision>5</cp:revision>
  <dcterms:created xsi:type="dcterms:W3CDTF">2022-09-09T15:15:15Z</dcterms:created>
  <dcterms:modified xsi:type="dcterms:W3CDTF">2024-04-04T11:04:02Z</dcterms:modified>
</cp:coreProperties>
</file>