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1"/>
  </p:normalViewPr>
  <p:slideViewPr>
    <p:cSldViewPr snapToGrid="0" snapToObjects="1">
      <p:cViewPr varScale="1">
        <p:scale>
          <a:sx n="110" d="100"/>
          <a:sy n="110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9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87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4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82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9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70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1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2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3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DC351-43EF-4B43-BAF5-A0D427D2892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57956-47BA-684E-936B-D44DD75AC4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025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02" y="828466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HAMBANG HUAI NAWN 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BE6255-3698-C440-B792-4F3FCA9A0FD4}"/>
              </a:ext>
            </a:extLst>
          </p:cNvPr>
          <p:cNvSpPr txBox="1"/>
          <p:nvPr/>
        </p:nvSpPr>
        <p:spPr>
          <a:xfrm>
            <a:off x="-22991" y="2551659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Aw Halleluiah!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Toupa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vanglianpen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phatna'n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kawlkil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thawn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hen;</a:t>
            </a:r>
          </a:p>
          <a:p>
            <a:pPr marL="495300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Namchih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zah-ompen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pPr marL="495300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Miza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lunglai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'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simthu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IN" sz="4800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4AB9669-642A-134C-ADBB-18FBCE28032C}"/>
              </a:ext>
            </a:extLst>
          </p:cNvPr>
          <p:cNvSpPr txBox="1"/>
          <p:nvPr/>
        </p:nvSpPr>
        <p:spPr>
          <a:xfrm>
            <a:off x="203013" y="1609300"/>
            <a:ext cx="1173999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(PATHIAN NGAIHLA 67)</a:t>
            </a:r>
          </a:p>
        </p:txBody>
      </p:sp>
    </p:spTree>
    <p:extLst>
      <p:ext uri="{BB962C8B-B14F-4D97-AF65-F5344CB8AC3E}">
        <p14:creationId xmlns:p14="http://schemas.microsoft.com/office/powerpoint/2010/main" val="350188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02" y="828466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HAMBANG HUAI NAWN 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BE6255-3698-C440-B792-4F3FCA9A0FD4}"/>
              </a:ext>
            </a:extLst>
          </p:cNvPr>
          <p:cNvSpPr txBox="1"/>
          <p:nvPr/>
        </p:nvSpPr>
        <p:spPr>
          <a:xfrm>
            <a:off x="-22991" y="2232482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Hambang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huai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taimangsate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Laukha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maimit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singte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thousak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Simlei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huaipa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-al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vanglianpen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Albang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manna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dahna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gam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taanvak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IN" sz="4800" b="1" i="1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78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02" y="828466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HAMBANG HUAI NAWN 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BE6255-3698-C440-B792-4F3FCA9A0FD4}"/>
              </a:ext>
            </a:extLst>
          </p:cNvPr>
          <p:cNvSpPr txBox="1"/>
          <p:nvPr/>
        </p:nvSpPr>
        <p:spPr>
          <a:xfrm>
            <a:off x="1" y="2223856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Kumpi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David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hambang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Mosi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aksi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lian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mualliamta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uh;</a:t>
            </a:r>
          </a:p>
          <a:p>
            <a:pPr marL="495300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Jesu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Laukha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Siangthou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siampu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lianpen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aksi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hi.</a:t>
            </a:r>
            <a:endParaRPr lang="en-IN" sz="4800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6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02" y="828466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HAMBANG HUAI NAWN 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BE6255-3698-C440-B792-4F3FCA9A0FD4}"/>
              </a:ext>
            </a:extLst>
          </p:cNvPr>
          <p:cNvSpPr txBox="1"/>
          <p:nvPr/>
        </p:nvSpPr>
        <p:spPr>
          <a:xfrm>
            <a:off x="-22991" y="2232482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Hambang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huai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taimangsate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Laukha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maimit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singte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thousak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Simlei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huaipa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-al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vanglianpen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Albang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manna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dahna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gam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taanvak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IN" sz="4800" b="1" i="1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253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02" y="828466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HAMBANG HUAI NAWN 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BE6255-3698-C440-B792-4F3FCA9A0FD4}"/>
              </a:ext>
            </a:extLst>
          </p:cNvPr>
          <p:cNvSpPr txBox="1"/>
          <p:nvPr/>
        </p:nvSpPr>
        <p:spPr>
          <a:xfrm>
            <a:off x="1" y="2223856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Ngoutuisuahgiat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simlei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mual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di’n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ma'n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Theihphak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louh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Pathian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Nang Na hi;</a:t>
            </a:r>
          </a:p>
          <a:p>
            <a:pPr marL="495300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Sunni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solkha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-al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teng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</a:t>
            </a:r>
          </a:p>
          <a:p>
            <a:pPr marL="495300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vakna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niingbang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zou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a tang uh.</a:t>
            </a:r>
            <a:endParaRPr lang="en-IN" sz="4800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50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02" y="828466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HAMBANG HUAI NAWN 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BE6255-3698-C440-B792-4F3FCA9A0FD4}"/>
              </a:ext>
            </a:extLst>
          </p:cNvPr>
          <p:cNvSpPr txBox="1"/>
          <p:nvPr/>
        </p:nvSpPr>
        <p:spPr>
          <a:xfrm>
            <a:off x="-22991" y="2232482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Hambang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huai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taimangsate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Laukha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maimit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singte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thousak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Simlei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huaipa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-al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vanglianpen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Albang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manna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dahna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gam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taanvak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IN" sz="4800" b="1" i="1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399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02" y="828466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HAMBANG HUAI NAWN 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BE6255-3698-C440-B792-4F3FCA9A0FD4}"/>
              </a:ext>
            </a:extLst>
          </p:cNvPr>
          <p:cNvSpPr txBox="1"/>
          <p:nvPr/>
        </p:nvSpPr>
        <p:spPr>
          <a:xfrm>
            <a:off x="1" y="2223856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Thuneihna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thupi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pahtawina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sangpen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Vualzawlna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tang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dia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lawm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Na hi;</a:t>
            </a:r>
          </a:p>
          <a:p>
            <a:pPr marL="495300"/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Leilung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pianlai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gohsa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belamnou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/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sisan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khovel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hondam</a:t>
            </a:r>
            <a:r>
              <a:rPr lang="en-IN" sz="4800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hen aw.</a:t>
            </a:r>
            <a:endParaRPr lang="en-IN" sz="4800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63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B9C55-571D-A748-AFE4-897F5DA16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002" y="828466"/>
            <a:ext cx="11694017" cy="809468"/>
          </a:xfrm>
        </p:spPr>
        <p:txBody>
          <a:bodyPr>
            <a:normAutofit/>
          </a:bodyPr>
          <a:lstStyle/>
          <a:p>
            <a:r>
              <a:rPr lang="en-US" sz="5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HAMBANG HUAI NAWN IN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BE6255-3698-C440-B792-4F3FCA9A0FD4}"/>
              </a:ext>
            </a:extLst>
          </p:cNvPr>
          <p:cNvSpPr txBox="1"/>
          <p:nvPr/>
        </p:nvSpPr>
        <p:spPr>
          <a:xfrm>
            <a:off x="-22991" y="2232482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Hambang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huai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nawn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in,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taimangsate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Laukha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maimit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singte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thousak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in;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Simlei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huaipa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tung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si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-al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vanglianpen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,</a:t>
            </a:r>
          </a:p>
          <a:p>
            <a:pPr marL="495300" algn="ctr"/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Albang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manna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leh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dahna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gam </a:t>
            </a:r>
            <a:r>
              <a:rPr lang="en-IN" sz="4800" b="1" i="1" dirty="0" err="1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taanvak</a:t>
            </a:r>
            <a:r>
              <a:rPr lang="en-IN" sz="4800" b="1" i="1" dirty="0">
                <a:latin typeface="Vollkorn" pitchFamily="2" charset="0"/>
                <a:ea typeface="Vollkorn" pitchFamily="2" charset="0"/>
                <a:cs typeface="Times New Roman" panose="02020603050405020304" pitchFamily="18" charset="0"/>
              </a:rPr>
              <a:t> in.</a:t>
            </a:r>
            <a:endParaRPr lang="en-IN" sz="4800" b="1" i="1" dirty="0">
              <a:effectLst/>
              <a:latin typeface="Vollkorn" pitchFamily="2" charset="0"/>
              <a:ea typeface="Vollkorn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19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261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HAMBANG HUAI NAWN IN</vt:lpstr>
      <vt:lpstr>HAMBANG HUAI NAWN IN</vt:lpstr>
      <vt:lpstr>HAMBANG HUAI NAWN IN</vt:lpstr>
      <vt:lpstr>HAMBANG HUAI NAWN IN</vt:lpstr>
      <vt:lpstr>HAMBANG HUAI NAWN IN</vt:lpstr>
      <vt:lpstr>HAMBANG HUAI NAWN IN</vt:lpstr>
      <vt:lpstr>HAMBANG HUAI NAWN IN</vt:lpstr>
      <vt:lpstr>HAMBANG HUAI NAWN IN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KHATLEL ZONG</dc:title>
  <dc:creator>Summinlun Vualnam</dc:creator>
  <cp:lastModifiedBy>Microsoft account</cp:lastModifiedBy>
  <cp:revision>9</cp:revision>
  <dcterms:created xsi:type="dcterms:W3CDTF">2022-08-12T15:53:37Z</dcterms:created>
  <dcterms:modified xsi:type="dcterms:W3CDTF">2024-04-18T10:41:51Z</dcterms:modified>
</cp:coreProperties>
</file>