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21"/>
  </p:normalViewPr>
  <p:slideViewPr>
    <p:cSldViewPr snapToGrid="0" snapToObjects="1">
      <p:cViewPr varScale="1">
        <p:scale>
          <a:sx n="110" d="100"/>
          <a:sy n="110" d="100"/>
        </p:scale>
        <p:origin x="59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DC351-43EF-4B43-BAF5-A0D427D2892B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57956-47BA-684E-936B-D44DD75AC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19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DC351-43EF-4B43-BAF5-A0D427D2892B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57956-47BA-684E-936B-D44DD75AC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875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DC351-43EF-4B43-BAF5-A0D427D2892B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57956-47BA-684E-936B-D44DD75AC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649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DC351-43EF-4B43-BAF5-A0D427D2892B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57956-47BA-684E-936B-D44DD75AC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282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DC351-43EF-4B43-BAF5-A0D427D2892B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57956-47BA-684E-936B-D44DD75AC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15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DC351-43EF-4B43-BAF5-A0D427D2892B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57956-47BA-684E-936B-D44DD75AC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690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DC351-43EF-4B43-BAF5-A0D427D2892B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57956-47BA-684E-936B-D44DD75AC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709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DC351-43EF-4B43-BAF5-A0D427D2892B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57956-47BA-684E-936B-D44DD75AC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112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DC351-43EF-4B43-BAF5-A0D427D2892B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57956-47BA-684E-936B-D44DD75AC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222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DC351-43EF-4B43-BAF5-A0D427D2892B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57956-47BA-684E-936B-D44DD75AC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237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DC351-43EF-4B43-BAF5-A0D427D2892B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57956-47BA-684E-936B-D44DD75AC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33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DC351-43EF-4B43-BAF5-A0D427D2892B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57956-47BA-684E-936B-D44DD75AC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0254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AFB9C55-571D-A748-AFE4-897F5DA16E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6002" y="828466"/>
            <a:ext cx="11694017" cy="809468"/>
          </a:xfrm>
        </p:spPr>
        <p:txBody>
          <a:bodyPr>
            <a:norm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HAMBANG HUAI NAWN IN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3BE6255-3698-C440-B792-4F3FCA9A0FD4}"/>
              </a:ext>
            </a:extLst>
          </p:cNvPr>
          <p:cNvSpPr txBox="1"/>
          <p:nvPr/>
        </p:nvSpPr>
        <p:spPr>
          <a:xfrm>
            <a:off x="-22991" y="2551659"/>
            <a:ext cx="1219199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95300"/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Aw Halleluiah!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Toupa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vanglianpen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pPr marL="495300"/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phatna'n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kawlkil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teng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thawn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hen;</a:t>
            </a:r>
          </a:p>
          <a:p>
            <a:pPr marL="495300"/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Namchih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mang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thupi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leh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zah-ompen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in,</a:t>
            </a:r>
          </a:p>
          <a:p>
            <a:pPr marL="495300"/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Miza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lunglai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'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simthu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hong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lel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nawn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in.</a:t>
            </a:r>
            <a:endParaRPr lang="en-IN" sz="4800" dirty="0">
              <a:effectLst/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B4AB9669-642A-134C-ADBB-18FBCE28032C}"/>
              </a:ext>
            </a:extLst>
          </p:cNvPr>
          <p:cNvSpPr txBox="1"/>
          <p:nvPr/>
        </p:nvSpPr>
        <p:spPr>
          <a:xfrm>
            <a:off x="203013" y="1609300"/>
            <a:ext cx="11739993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(PATHIAN NGAIHLA 67)</a:t>
            </a:r>
          </a:p>
        </p:txBody>
      </p:sp>
    </p:spTree>
    <p:extLst>
      <p:ext uri="{BB962C8B-B14F-4D97-AF65-F5344CB8AC3E}">
        <p14:creationId xmlns:p14="http://schemas.microsoft.com/office/powerpoint/2010/main" val="3501881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AFB9C55-571D-A748-AFE4-897F5DA16E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6002" y="828466"/>
            <a:ext cx="11694017" cy="809468"/>
          </a:xfrm>
        </p:spPr>
        <p:txBody>
          <a:bodyPr>
            <a:norm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HAMBANG HUAI NAWN IN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3BE6255-3698-C440-B792-4F3FCA9A0FD4}"/>
              </a:ext>
            </a:extLst>
          </p:cNvPr>
          <p:cNvSpPr txBox="1"/>
          <p:nvPr/>
        </p:nvSpPr>
        <p:spPr>
          <a:xfrm>
            <a:off x="-22991" y="2232482"/>
            <a:ext cx="1219199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95300" algn="ctr"/>
            <a:r>
              <a:rPr lang="en-IN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Hambang</a:t>
            </a:r>
            <a:r>
              <a:rPr lang="en-IN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huai</a:t>
            </a:r>
            <a:r>
              <a:rPr lang="en-IN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nawn</a:t>
            </a:r>
            <a:r>
              <a:rPr lang="en-IN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in,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taimangsate</a:t>
            </a:r>
            <a:r>
              <a:rPr lang="en-IN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pPr marL="495300" algn="ctr"/>
            <a:r>
              <a:rPr lang="en-IN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Laukha</a:t>
            </a:r>
            <a:r>
              <a:rPr lang="en-IN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maimit</a:t>
            </a:r>
            <a:r>
              <a:rPr lang="en-IN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singte</a:t>
            </a:r>
            <a:r>
              <a:rPr lang="en-IN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thousak</a:t>
            </a:r>
            <a:r>
              <a:rPr lang="en-IN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in;</a:t>
            </a:r>
          </a:p>
          <a:p>
            <a:pPr marL="495300" algn="ctr"/>
            <a:r>
              <a:rPr lang="en-IN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Simlei</a:t>
            </a:r>
            <a:r>
              <a:rPr lang="en-IN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huaipa</a:t>
            </a:r>
            <a:r>
              <a:rPr lang="en-IN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tung</a:t>
            </a:r>
            <a:r>
              <a:rPr lang="en-IN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si</a:t>
            </a:r>
            <a:r>
              <a:rPr lang="en-IN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-al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vanglianpen</a:t>
            </a:r>
            <a:r>
              <a:rPr lang="en-IN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pPr marL="495300" algn="ctr"/>
            <a:r>
              <a:rPr lang="en-IN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Albang</a:t>
            </a:r>
            <a:r>
              <a:rPr lang="en-IN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manna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leh</a:t>
            </a:r>
            <a:r>
              <a:rPr lang="en-IN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dahna</a:t>
            </a:r>
            <a:r>
              <a:rPr lang="en-IN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gam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taanvak</a:t>
            </a:r>
            <a:r>
              <a:rPr lang="en-IN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in.</a:t>
            </a:r>
            <a:endParaRPr lang="en-IN" sz="4800" b="1" i="1" dirty="0">
              <a:effectLst/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8781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AFB9C55-571D-A748-AFE4-897F5DA16E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6002" y="828466"/>
            <a:ext cx="11694017" cy="809468"/>
          </a:xfrm>
        </p:spPr>
        <p:txBody>
          <a:bodyPr>
            <a:norm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HAMBANG HUAI NAWN IN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3BE6255-3698-C440-B792-4F3FCA9A0FD4}"/>
              </a:ext>
            </a:extLst>
          </p:cNvPr>
          <p:cNvSpPr txBox="1"/>
          <p:nvPr/>
        </p:nvSpPr>
        <p:spPr>
          <a:xfrm>
            <a:off x="1" y="2223856"/>
            <a:ext cx="1219199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95300"/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Kumpi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David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leh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hambang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huai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Mosi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pPr marL="495300"/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Lei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aksi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lian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mualliamta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uh;</a:t>
            </a:r>
          </a:p>
          <a:p>
            <a:pPr marL="495300"/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mang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Jesu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leh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Laukha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Siangthou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pPr marL="495300"/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siampu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lianpen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leh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aksi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hi.</a:t>
            </a:r>
            <a:endParaRPr lang="en-IN" sz="4800" dirty="0">
              <a:effectLst/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0168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AFB9C55-571D-A748-AFE4-897F5DA16E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6002" y="828466"/>
            <a:ext cx="11694017" cy="809468"/>
          </a:xfrm>
        </p:spPr>
        <p:txBody>
          <a:bodyPr>
            <a:norm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HAMBANG HUAI NAWN IN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3BE6255-3698-C440-B792-4F3FCA9A0FD4}"/>
              </a:ext>
            </a:extLst>
          </p:cNvPr>
          <p:cNvSpPr txBox="1"/>
          <p:nvPr/>
        </p:nvSpPr>
        <p:spPr>
          <a:xfrm>
            <a:off x="-22991" y="2232482"/>
            <a:ext cx="1219199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95300" algn="ctr"/>
            <a:r>
              <a:rPr lang="en-IN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Hambang</a:t>
            </a:r>
            <a:r>
              <a:rPr lang="en-IN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huai</a:t>
            </a:r>
            <a:r>
              <a:rPr lang="en-IN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nawn</a:t>
            </a:r>
            <a:r>
              <a:rPr lang="en-IN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in,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taimangsate</a:t>
            </a:r>
            <a:r>
              <a:rPr lang="en-IN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pPr marL="495300" algn="ctr"/>
            <a:r>
              <a:rPr lang="en-IN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Laukha</a:t>
            </a:r>
            <a:r>
              <a:rPr lang="en-IN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maimit</a:t>
            </a:r>
            <a:r>
              <a:rPr lang="en-IN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singte</a:t>
            </a:r>
            <a:r>
              <a:rPr lang="en-IN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thousak</a:t>
            </a:r>
            <a:r>
              <a:rPr lang="en-IN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in;</a:t>
            </a:r>
          </a:p>
          <a:p>
            <a:pPr marL="495300" algn="ctr"/>
            <a:r>
              <a:rPr lang="en-IN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Simlei</a:t>
            </a:r>
            <a:r>
              <a:rPr lang="en-IN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huaipa</a:t>
            </a:r>
            <a:r>
              <a:rPr lang="en-IN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tung</a:t>
            </a:r>
            <a:r>
              <a:rPr lang="en-IN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si</a:t>
            </a:r>
            <a:r>
              <a:rPr lang="en-IN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-al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vanglianpen</a:t>
            </a:r>
            <a:r>
              <a:rPr lang="en-IN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pPr marL="495300" algn="ctr"/>
            <a:r>
              <a:rPr lang="en-IN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Albang</a:t>
            </a:r>
            <a:r>
              <a:rPr lang="en-IN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manna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leh</a:t>
            </a:r>
            <a:r>
              <a:rPr lang="en-IN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dahna</a:t>
            </a:r>
            <a:r>
              <a:rPr lang="en-IN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gam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taanvak</a:t>
            </a:r>
            <a:r>
              <a:rPr lang="en-IN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in.</a:t>
            </a:r>
            <a:endParaRPr lang="en-IN" sz="4800" b="1" i="1" dirty="0">
              <a:effectLst/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62532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AFB9C55-571D-A748-AFE4-897F5DA16E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6002" y="828466"/>
            <a:ext cx="11694017" cy="809468"/>
          </a:xfrm>
        </p:spPr>
        <p:txBody>
          <a:bodyPr>
            <a:norm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HAMBANG HUAI NAWN IN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3BE6255-3698-C440-B792-4F3FCA9A0FD4}"/>
              </a:ext>
            </a:extLst>
          </p:cNvPr>
          <p:cNvSpPr txBox="1"/>
          <p:nvPr/>
        </p:nvSpPr>
        <p:spPr>
          <a:xfrm>
            <a:off x="1" y="2223856"/>
            <a:ext cx="1219199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95300"/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Ngoutuisuahgiat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leh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simlei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mual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di’n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ma'n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pPr marL="495300"/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Theihphak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louh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Pathian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Nang Na hi;</a:t>
            </a:r>
          </a:p>
          <a:p>
            <a:pPr marL="495300"/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Sunni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leh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solkha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leh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si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-al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teng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in,</a:t>
            </a:r>
          </a:p>
          <a:p>
            <a:pPr marL="495300"/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vakna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niingbang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zou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 a tang uh.</a:t>
            </a:r>
            <a:endParaRPr lang="en-IN" sz="4800" dirty="0">
              <a:effectLst/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3507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AFB9C55-571D-A748-AFE4-897F5DA16E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6002" y="828466"/>
            <a:ext cx="11694017" cy="809468"/>
          </a:xfrm>
        </p:spPr>
        <p:txBody>
          <a:bodyPr>
            <a:norm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HAMBANG HUAI NAWN IN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3BE6255-3698-C440-B792-4F3FCA9A0FD4}"/>
              </a:ext>
            </a:extLst>
          </p:cNvPr>
          <p:cNvSpPr txBox="1"/>
          <p:nvPr/>
        </p:nvSpPr>
        <p:spPr>
          <a:xfrm>
            <a:off x="-22991" y="2232482"/>
            <a:ext cx="1219199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95300" algn="ctr"/>
            <a:r>
              <a:rPr lang="en-IN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Hambang</a:t>
            </a:r>
            <a:r>
              <a:rPr lang="en-IN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huai</a:t>
            </a:r>
            <a:r>
              <a:rPr lang="en-IN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nawn</a:t>
            </a:r>
            <a:r>
              <a:rPr lang="en-IN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in,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taimangsate</a:t>
            </a:r>
            <a:r>
              <a:rPr lang="en-IN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pPr marL="495300" algn="ctr"/>
            <a:r>
              <a:rPr lang="en-IN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Laukha</a:t>
            </a:r>
            <a:r>
              <a:rPr lang="en-IN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maimit</a:t>
            </a:r>
            <a:r>
              <a:rPr lang="en-IN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singte</a:t>
            </a:r>
            <a:r>
              <a:rPr lang="en-IN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thousak</a:t>
            </a:r>
            <a:r>
              <a:rPr lang="en-IN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in;</a:t>
            </a:r>
          </a:p>
          <a:p>
            <a:pPr marL="495300" algn="ctr"/>
            <a:r>
              <a:rPr lang="en-IN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Simlei</a:t>
            </a:r>
            <a:r>
              <a:rPr lang="en-IN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huaipa</a:t>
            </a:r>
            <a:r>
              <a:rPr lang="en-IN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tung</a:t>
            </a:r>
            <a:r>
              <a:rPr lang="en-IN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si</a:t>
            </a:r>
            <a:r>
              <a:rPr lang="en-IN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-al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vanglianpen</a:t>
            </a:r>
            <a:r>
              <a:rPr lang="en-IN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pPr marL="495300" algn="ctr"/>
            <a:r>
              <a:rPr lang="en-IN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Albang</a:t>
            </a:r>
            <a:r>
              <a:rPr lang="en-IN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manna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leh</a:t>
            </a:r>
            <a:r>
              <a:rPr lang="en-IN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dahna</a:t>
            </a:r>
            <a:r>
              <a:rPr lang="en-IN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gam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taanvak</a:t>
            </a:r>
            <a:r>
              <a:rPr lang="en-IN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in.</a:t>
            </a:r>
            <a:endParaRPr lang="en-IN" sz="4800" b="1" i="1" dirty="0">
              <a:effectLst/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3399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AFB9C55-571D-A748-AFE4-897F5DA16E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6002" y="828466"/>
            <a:ext cx="11694017" cy="809468"/>
          </a:xfrm>
        </p:spPr>
        <p:txBody>
          <a:bodyPr>
            <a:norm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HAMBANG HUAI NAWN IN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3BE6255-3698-C440-B792-4F3FCA9A0FD4}"/>
              </a:ext>
            </a:extLst>
          </p:cNvPr>
          <p:cNvSpPr txBox="1"/>
          <p:nvPr/>
        </p:nvSpPr>
        <p:spPr>
          <a:xfrm>
            <a:off x="1" y="2223856"/>
            <a:ext cx="1219199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95300"/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Thuneihna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thupi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pahtawina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sangpen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pPr marL="495300"/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Vualzawlna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tang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dia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lawm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Na hi;</a:t>
            </a:r>
          </a:p>
          <a:p>
            <a:pPr marL="495300"/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Leilung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pianlai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gohsa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belamnou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pPr marL="495300"/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sisan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khovel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hondam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hen aw.</a:t>
            </a:r>
            <a:endParaRPr lang="en-IN" sz="4800" dirty="0">
              <a:effectLst/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51638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AFB9C55-571D-A748-AFE4-897F5DA16E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6002" y="828466"/>
            <a:ext cx="11694017" cy="809468"/>
          </a:xfrm>
        </p:spPr>
        <p:txBody>
          <a:bodyPr>
            <a:norm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HAMBANG HUAI NAWN IN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3BE6255-3698-C440-B792-4F3FCA9A0FD4}"/>
              </a:ext>
            </a:extLst>
          </p:cNvPr>
          <p:cNvSpPr txBox="1"/>
          <p:nvPr/>
        </p:nvSpPr>
        <p:spPr>
          <a:xfrm>
            <a:off x="-22991" y="2232482"/>
            <a:ext cx="1219199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95300" algn="ctr"/>
            <a:r>
              <a:rPr lang="en-IN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Hambang</a:t>
            </a:r>
            <a:r>
              <a:rPr lang="en-IN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huai</a:t>
            </a:r>
            <a:r>
              <a:rPr lang="en-IN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nawn</a:t>
            </a:r>
            <a:r>
              <a:rPr lang="en-IN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in,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taimangsate</a:t>
            </a:r>
            <a:r>
              <a:rPr lang="en-IN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pPr marL="495300" algn="ctr"/>
            <a:r>
              <a:rPr lang="en-IN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Laukha</a:t>
            </a:r>
            <a:r>
              <a:rPr lang="en-IN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maimit</a:t>
            </a:r>
            <a:r>
              <a:rPr lang="en-IN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singte</a:t>
            </a:r>
            <a:r>
              <a:rPr lang="en-IN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thousak</a:t>
            </a:r>
            <a:r>
              <a:rPr lang="en-IN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in;</a:t>
            </a:r>
          </a:p>
          <a:p>
            <a:pPr marL="495300" algn="ctr"/>
            <a:r>
              <a:rPr lang="en-IN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Simlei</a:t>
            </a:r>
            <a:r>
              <a:rPr lang="en-IN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huaipa</a:t>
            </a:r>
            <a:r>
              <a:rPr lang="en-IN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tung</a:t>
            </a:r>
            <a:r>
              <a:rPr lang="en-IN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si</a:t>
            </a:r>
            <a:r>
              <a:rPr lang="en-IN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-al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vanglianpen</a:t>
            </a:r>
            <a:r>
              <a:rPr lang="en-IN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pPr marL="495300" algn="ctr"/>
            <a:r>
              <a:rPr lang="en-IN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Albang</a:t>
            </a:r>
            <a:r>
              <a:rPr lang="en-IN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manna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leh</a:t>
            </a:r>
            <a:r>
              <a:rPr lang="en-IN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dahna</a:t>
            </a:r>
            <a:r>
              <a:rPr lang="en-IN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gam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taanvak</a:t>
            </a:r>
            <a:r>
              <a:rPr lang="en-IN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in.</a:t>
            </a:r>
            <a:endParaRPr lang="en-IN" sz="4800" b="1" i="1" dirty="0">
              <a:effectLst/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58196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</TotalTime>
  <Words>261</Words>
  <Application>Microsoft Office PowerPoint</Application>
  <PresentationFormat>Widescreen</PresentationFormat>
  <Paragraphs>41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HAMBANG HUAI NAWN IN</vt:lpstr>
      <vt:lpstr>HAMBANG HUAI NAWN IN</vt:lpstr>
      <vt:lpstr>HAMBANG HUAI NAWN IN</vt:lpstr>
      <vt:lpstr>HAMBANG HUAI NAWN IN</vt:lpstr>
      <vt:lpstr>HAMBANG HUAI NAWN IN</vt:lpstr>
      <vt:lpstr>HAMBANG HUAI NAWN IN</vt:lpstr>
      <vt:lpstr>HAMBANG HUAI NAWN IN</vt:lpstr>
      <vt:lpstr>HAMBANG HUAI NAWN IN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KHATLEL ZONG</dc:title>
  <dc:creator>Summinlun Vualnam</dc:creator>
  <cp:lastModifiedBy>Microsoft account</cp:lastModifiedBy>
  <cp:revision>9</cp:revision>
  <dcterms:created xsi:type="dcterms:W3CDTF">2022-08-12T15:53:37Z</dcterms:created>
  <dcterms:modified xsi:type="dcterms:W3CDTF">2024-04-18T10:41:51Z</dcterms:modified>
</cp:coreProperties>
</file>