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 algn="l"/>
            <a:r>
              <a:rPr lang="en-IN" sz="4000" dirty="0" err="1">
                <a:latin typeface="DM Sans 14pt Black" pitchFamily="2" charset="0"/>
              </a:rPr>
              <a:t>Khrist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kumpipa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 ding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Tangtawn</a:t>
            </a:r>
            <a:r>
              <a:rPr lang="en-IN" sz="4000" dirty="0">
                <a:latin typeface="DM Sans 14pt Black" pitchFamily="2" charset="0"/>
              </a:rPr>
              <a:t> in Amah </a:t>
            </a:r>
            <a:r>
              <a:rPr lang="en-IN" sz="4000" dirty="0" err="1">
                <a:latin typeface="DM Sans 14pt Black" pitchFamily="2" charset="0"/>
              </a:rPr>
              <a:t>phatna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ging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tawntung</a:t>
            </a:r>
            <a:r>
              <a:rPr lang="en-IN" sz="4000" dirty="0">
                <a:latin typeface="DM Sans 14pt Black" pitchFamily="2" charset="0"/>
              </a:rPr>
              <a:t> hen;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Tungnungpen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thupi</a:t>
            </a:r>
            <a:r>
              <a:rPr lang="en-IN" sz="4000" dirty="0">
                <a:latin typeface="DM Sans 14pt Black" pitchFamily="2" charset="0"/>
              </a:rPr>
              <a:t> hen </a:t>
            </a:r>
            <a:r>
              <a:rPr lang="en-IN" sz="4000" dirty="0" err="1">
                <a:latin typeface="DM Sans 14pt Black" pitchFamily="2" charset="0"/>
              </a:rPr>
              <a:t>chi'n</a:t>
            </a:r>
            <a:r>
              <a:rPr lang="en-IN" sz="4000" dirty="0">
                <a:latin typeface="DM Sans 14pt Black" pitchFamily="2" charset="0"/>
              </a:rPr>
              <a:t> la </a:t>
            </a:r>
            <a:r>
              <a:rPr lang="en-IN" sz="4000" dirty="0" err="1">
                <a:latin typeface="DM Sans 14pt Black" pitchFamily="2" charset="0"/>
              </a:rPr>
              <a:t>sa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ni’ng</a:t>
            </a:r>
            <a:r>
              <a:rPr lang="en-IN" sz="4000" dirty="0">
                <a:latin typeface="DM Sans 14pt Black" pitchFamily="2" charset="0"/>
              </a:rPr>
              <a:t>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ding hi.</a:t>
            </a:r>
            <a:endParaRPr lang="en-IN" sz="4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7" y="1183614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65) </a:t>
            </a:r>
          </a:p>
        </p:txBody>
      </p:sp>
    </p:spTree>
    <p:extLst>
      <p:ext uri="{BB962C8B-B14F-4D97-AF65-F5344CB8AC3E}">
        <p14:creationId xmlns:p14="http://schemas.microsoft.com/office/powerpoint/2010/main" val="7665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hondampa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 ding in,</a:t>
            </a:r>
          </a:p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ah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ding hi.</a:t>
            </a:r>
            <a:endParaRPr lang="en-IN" sz="40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23581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hondampa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 ding in,</a:t>
            </a:r>
          </a:p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ah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ding hi.</a:t>
            </a:r>
            <a:endParaRPr lang="en-IN" sz="40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39691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 algn="l"/>
            <a:r>
              <a:rPr lang="en-IN" sz="4000" dirty="0">
                <a:latin typeface="DM Sans 14pt Black" pitchFamily="2" charset="0"/>
              </a:rPr>
              <a:t>A </a:t>
            </a:r>
            <a:r>
              <a:rPr lang="en-IN" sz="4000" dirty="0" err="1">
                <a:latin typeface="DM Sans 14pt Black" pitchFamily="2" charset="0"/>
              </a:rPr>
              <a:t>zuau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thei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ngeilou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 ding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Ginlahna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leh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launa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huih</a:t>
            </a:r>
            <a:r>
              <a:rPr lang="en-IN" sz="4000" dirty="0">
                <a:latin typeface="DM Sans 14pt Black" pitchFamily="2" charset="0"/>
              </a:rPr>
              <a:t> in </a:t>
            </a:r>
            <a:r>
              <a:rPr lang="en-IN" sz="4000" dirty="0" err="1">
                <a:latin typeface="DM Sans 14pt Black" pitchFamily="2" charset="0"/>
              </a:rPr>
              <a:t>hon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mut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chiang</a:t>
            </a:r>
            <a:r>
              <a:rPr lang="en-IN" sz="4000" dirty="0">
                <a:latin typeface="DM Sans 14pt Black" pitchFamily="2" charset="0"/>
              </a:rPr>
              <a:t>;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hing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zang</a:t>
            </a:r>
            <a:r>
              <a:rPr lang="en-IN" sz="4000" dirty="0">
                <a:latin typeface="DM Sans 14pt Black" pitchFamily="2" charset="0"/>
              </a:rPr>
              <a:t> in </a:t>
            </a:r>
            <a:r>
              <a:rPr lang="en-IN" sz="4000" dirty="0" err="1">
                <a:latin typeface="DM Sans 14pt Black" pitchFamily="2" charset="0"/>
              </a:rPr>
              <a:t>kei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vualzou</a:t>
            </a:r>
            <a:r>
              <a:rPr lang="en-IN" sz="4000" dirty="0">
                <a:latin typeface="DM Sans 14pt Black" pitchFamily="2" charset="0"/>
              </a:rPr>
              <a:t> ding,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ding hi.</a:t>
            </a:r>
            <a:endParaRPr lang="en-IN" sz="4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133392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hondampa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 ding in,</a:t>
            </a:r>
          </a:p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ah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ding hi.</a:t>
            </a:r>
            <a:endParaRPr lang="en-IN" sz="40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199872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 algn="l"/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 ding in </a:t>
            </a:r>
            <a:r>
              <a:rPr lang="en-IN" sz="4000" dirty="0" err="1">
                <a:latin typeface="DM Sans 14pt Black" pitchFamily="2" charset="0"/>
              </a:rPr>
              <a:t>tu'n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ke’n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mu </a:t>
            </a:r>
            <a:r>
              <a:rPr lang="en-IN" sz="4000" dirty="0" err="1">
                <a:latin typeface="DM Sans 14pt Black" pitchFamily="2" charset="0"/>
              </a:rPr>
              <a:t>thei</a:t>
            </a:r>
            <a:r>
              <a:rPr lang="en-IN" sz="4000" dirty="0">
                <a:latin typeface="DM Sans 14pt Black" pitchFamily="2" charset="0"/>
              </a:rPr>
              <a:t>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Sianna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sisan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hoihkim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kei</a:t>
            </a:r>
            <a:r>
              <a:rPr lang="en-IN" sz="4000" dirty="0">
                <a:latin typeface="DM Sans 14pt Black" pitchFamily="2" charset="0"/>
              </a:rPr>
              <a:t> ding a </a:t>
            </a:r>
            <a:r>
              <a:rPr lang="en-IN" sz="4000" dirty="0" err="1">
                <a:latin typeface="DM Sans 14pt Black" pitchFamily="2" charset="0"/>
              </a:rPr>
              <a:t>tua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om</a:t>
            </a:r>
            <a:r>
              <a:rPr lang="en-IN" sz="4000" dirty="0">
                <a:latin typeface="DM Sans 14pt Black" pitchFamily="2" charset="0"/>
              </a:rPr>
              <a:t>;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Khrist</a:t>
            </a:r>
            <a:r>
              <a:rPr lang="en-IN" sz="4000" dirty="0">
                <a:latin typeface="DM Sans 14pt Black" pitchFamily="2" charset="0"/>
              </a:rPr>
              <a:t> in A bawl </a:t>
            </a:r>
            <a:r>
              <a:rPr lang="en-IN" sz="4000" dirty="0" err="1">
                <a:latin typeface="DM Sans 14pt Black" pitchFamily="2" charset="0"/>
              </a:rPr>
              <a:t>tua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suahtakna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siksan</a:t>
            </a:r>
            <a:r>
              <a:rPr lang="en-IN" sz="4000" dirty="0">
                <a:latin typeface="DM Sans 14pt Black" pitchFamily="2" charset="0"/>
              </a:rPr>
              <a:t>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ding hi.</a:t>
            </a:r>
            <a:endParaRPr lang="en-IN" sz="4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3048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hondampa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 ding in,</a:t>
            </a:r>
          </a:p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ah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ding hi.</a:t>
            </a:r>
            <a:endParaRPr lang="en-IN" sz="40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417542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 algn="l"/>
            <a:r>
              <a:rPr lang="en-IN" sz="4000" dirty="0" err="1">
                <a:latin typeface="DM Sans 14pt Black" pitchFamily="2" charset="0"/>
              </a:rPr>
              <a:t>Khrist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keimah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Toupa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 ding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Itna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khau</a:t>
            </a:r>
            <a:r>
              <a:rPr lang="en-IN" sz="4000" dirty="0">
                <a:latin typeface="DM Sans 14pt Black" pitchFamily="2" charset="0"/>
              </a:rPr>
              <a:t> in Amah </a:t>
            </a:r>
            <a:r>
              <a:rPr lang="en-IN" sz="4000" dirty="0" err="1">
                <a:latin typeface="DM Sans 14pt Black" pitchFamily="2" charset="0"/>
              </a:rPr>
              <a:t>toh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kei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kaan</a:t>
            </a:r>
            <a:r>
              <a:rPr lang="en-IN" sz="4000" dirty="0">
                <a:latin typeface="DM Sans 14pt Black" pitchFamily="2" charset="0"/>
              </a:rPr>
              <a:t> den;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Kha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namsau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zang</a:t>
            </a:r>
            <a:r>
              <a:rPr lang="en-IN" sz="4000" dirty="0">
                <a:latin typeface="DM Sans 14pt Black" pitchFamily="2" charset="0"/>
              </a:rPr>
              <a:t> a </a:t>
            </a:r>
            <a:r>
              <a:rPr lang="en-IN" sz="4000" dirty="0" err="1">
                <a:latin typeface="DM Sans 14pt Black" pitchFamily="2" charset="0"/>
              </a:rPr>
              <a:t>nisim</a:t>
            </a:r>
            <a:r>
              <a:rPr lang="en-IN" sz="4000" dirty="0">
                <a:latin typeface="DM Sans 14pt Black" pitchFamily="2" charset="0"/>
              </a:rPr>
              <a:t> a </a:t>
            </a:r>
            <a:r>
              <a:rPr lang="en-IN" sz="4000" dirty="0" err="1">
                <a:latin typeface="DM Sans 14pt Black" pitchFamily="2" charset="0"/>
              </a:rPr>
              <a:t>vualzou</a:t>
            </a:r>
            <a:r>
              <a:rPr lang="en-IN" sz="4000" dirty="0">
                <a:latin typeface="DM Sans 14pt Black" pitchFamily="2" charset="0"/>
              </a:rPr>
              <a:t>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ding hi.</a:t>
            </a:r>
            <a:endParaRPr lang="en-IN" sz="4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7576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hondampa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 ding in,</a:t>
            </a:r>
          </a:p>
          <a:p>
            <a:pPr marL="11113"/>
            <a:r>
              <a:rPr lang="en-IN" sz="4000" i="1" dirty="0">
                <a:latin typeface="DM Sans 14pt Black" pitchFamily="2" charset="0"/>
              </a:rPr>
              <a:t>Ding in, ding in,</a:t>
            </a:r>
          </a:p>
          <a:p>
            <a:pPr marL="11113"/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Pathian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thuchiamte</a:t>
            </a:r>
            <a:r>
              <a:rPr lang="en-IN" sz="4000" i="1" dirty="0">
                <a:latin typeface="DM Sans 14pt Black" pitchFamily="2" charset="0"/>
              </a:rPr>
              <a:t> ah </a:t>
            </a:r>
            <a:r>
              <a:rPr lang="en-IN" sz="4000" i="1" dirty="0" err="1">
                <a:latin typeface="DM Sans 14pt Black" pitchFamily="2" charset="0"/>
              </a:rPr>
              <a:t>ka</a:t>
            </a:r>
            <a:r>
              <a:rPr lang="en-IN" sz="4000" i="1" dirty="0">
                <a:latin typeface="DM Sans 14pt Black" pitchFamily="2" charset="0"/>
              </a:rPr>
              <a:t> ding hi.</a:t>
            </a:r>
            <a:endParaRPr lang="en-IN" sz="4000" i="1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103311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1" y="1877568"/>
            <a:ext cx="11418276" cy="4492752"/>
          </a:xfrm>
        </p:spPr>
        <p:txBody>
          <a:bodyPr anchor="ctr">
            <a:normAutofit/>
          </a:bodyPr>
          <a:lstStyle/>
          <a:p>
            <a:pPr marL="11113" algn="l"/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 ding </a:t>
            </a:r>
            <a:r>
              <a:rPr lang="en-IN" sz="4000" dirty="0" err="1">
                <a:latin typeface="DM Sans 14pt Black" pitchFamily="2" charset="0"/>
              </a:rPr>
              <a:t>kei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puk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theikei</a:t>
            </a:r>
            <a:r>
              <a:rPr lang="en-IN" sz="4000" dirty="0">
                <a:latin typeface="DM Sans 14pt Black" pitchFamily="2" charset="0"/>
              </a:rPr>
              <a:t> ding,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Mitphiat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kal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teng</a:t>
            </a:r>
            <a:r>
              <a:rPr lang="en-IN" sz="4000" dirty="0">
                <a:latin typeface="DM Sans 14pt Black" pitchFamily="2" charset="0"/>
              </a:rPr>
              <a:t> a </a:t>
            </a:r>
            <a:r>
              <a:rPr lang="en-IN" sz="4000" dirty="0" err="1">
                <a:latin typeface="DM Sans 14pt Black" pitchFamily="2" charset="0"/>
              </a:rPr>
              <a:t>Kha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sapna</a:t>
            </a:r>
            <a:r>
              <a:rPr lang="en-IN" sz="4000" dirty="0">
                <a:latin typeface="DM Sans 14pt Black" pitchFamily="2" charset="0"/>
              </a:rPr>
              <a:t> aw </a:t>
            </a:r>
            <a:r>
              <a:rPr lang="en-IN" sz="4000" dirty="0" err="1">
                <a:latin typeface="DM Sans 14pt Black" pitchFamily="2" charset="0"/>
              </a:rPr>
              <a:t>ngai</a:t>
            </a:r>
            <a:r>
              <a:rPr lang="en-IN" sz="4000" dirty="0">
                <a:latin typeface="DM Sans 14pt Black" pitchFamily="2" charset="0"/>
              </a:rPr>
              <a:t> in;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bangkim</a:t>
            </a:r>
            <a:r>
              <a:rPr lang="en-IN" sz="4000" dirty="0">
                <a:latin typeface="DM Sans 14pt Black" pitchFamily="2" charset="0"/>
              </a:rPr>
              <a:t> a </a:t>
            </a:r>
            <a:r>
              <a:rPr lang="en-IN" sz="4000" dirty="0" err="1">
                <a:latin typeface="DM Sans 14pt Black" pitchFamily="2" charset="0"/>
              </a:rPr>
              <a:t>bangkim</a:t>
            </a:r>
            <a:r>
              <a:rPr lang="en-IN" sz="4000" dirty="0">
                <a:latin typeface="DM Sans 14pt Black" pitchFamily="2" charset="0"/>
              </a:rPr>
              <a:t>, </a:t>
            </a:r>
            <a:r>
              <a:rPr lang="en-IN" sz="4000" dirty="0" err="1">
                <a:latin typeface="DM Sans 14pt Black" pitchFamily="2" charset="0"/>
              </a:rPr>
              <a:t>honpa</a:t>
            </a:r>
            <a:r>
              <a:rPr lang="en-IN" sz="4000" dirty="0">
                <a:latin typeface="DM Sans 14pt Black" pitchFamily="2" charset="0"/>
              </a:rPr>
              <a:t> a </a:t>
            </a:r>
            <a:r>
              <a:rPr lang="en-IN" sz="4000" dirty="0" err="1">
                <a:latin typeface="DM Sans 14pt Black" pitchFamily="2" charset="0"/>
              </a:rPr>
              <a:t>khawl</a:t>
            </a:r>
            <a:r>
              <a:rPr lang="en-IN" sz="4000" dirty="0">
                <a:latin typeface="DM Sans 14pt Black" pitchFamily="2" charset="0"/>
              </a:rPr>
              <a:t> in,</a:t>
            </a:r>
          </a:p>
          <a:p>
            <a:pPr marL="11113"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thuchiamte</a:t>
            </a:r>
            <a:r>
              <a:rPr lang="en-IN" sz="4000" dirty="0">
                <a:latin typeface="DM Sans 14pt Black" pitchFamily="2" charset="0"/>
              </a:rPr>
              <a:t> ah </a:t>
            </a:r>
            <a:r>
              <a:rPr lang="en-IN" sz="4000" dirty="0" err="1">
                <a:latin typeface="DM Sans 14pt Black" pitchFamily="2" charset="0"/>
              </a:rPr>
              <a:t>ka</a:t>
            </a:r>
            <a:r>
              <a:rPr lang="en-IN" sz="4000" dirty="0">
                <a:latin typeface="DM Sans 14pt Black" pitchFamily="2" charset="0"/>
              </a:rPr>
              <a:t> ding hi.</a:t>
            </a:r>
            <a:endParaRPr lang="en-IN" sz="4000" dirty="0">
              <a:latin typeface="DM Sans 14pt Blac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29" y="476457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KHRIST KA KUMPIPA THUCHIAMTE</a:t>
            </a:r>
          </a:p>
        </p:txBody>
      </p:sp>
    </p:spTree>
    <p:extLst>
      <p:ext uri="{BB962C8B-B14F-4D97-AF65-F5344CB8AC3E}">
        <p14:creationId xmlns:p14="http://schemas.microsoft.com/office/powerpoint/2010/main" val="133686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357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2024-04-04T11:52:03Z</dcterms:modified>
</cp:coreProperties>
</file>