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52"/>
  </p:normalViewPr>
  <p:slideViewPr>
    <p:cSldViewPr snapToGrid="0" snapToObjects="1">
      <p:cViewPr varScale="1">
        <p:scale>
          <a:sx n="115" d="100"/>
          <a:sy n="115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6808-3F4F-4F4C-8859-D49C3FADBFA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6507-31C2-D048-A61D-E8448256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2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6808-3F4F-4F4C-8859-D49C3FADBFA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6507-31C2-D048-A61D-E8448256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1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6808-3F4F-4F4C-8859-D49C3FADBFA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6507-31C2-D048-A61D-E8448256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16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6808-3F4F-4F4C-8859-D49C3FADBFA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6507-31C2-D048-A61D-E8448256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72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6808-3F4F-4F4C-8859-D49C3FADBFA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6507-31C2-D048-A61D-E8448256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2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6808-3F4F-4F4C-8859-D49C3FADBFA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6507-31C2-D048-A61D-E8448256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40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6808-3F4F-4F4C-8859-D49C3FADBFA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6507-31C2-D048-A61D-E8448256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8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6808-3F4F-4F4C-8859-D49C3FADBFA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6507-31C2-D048-A61D-E8448256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56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6808-3F4F-4F4C-8859-D49C3FADBFA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6507-31C2-D048-A61D-E8448256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2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6808-3F4F-4F4C-8859-D49C3FADBFA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6507-31C2-D048-A61D-E8448256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67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6808-3F4F-4F4C-8859-D49C3FADBFA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6507-31C2-D048-A61D-E8448256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477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C6808-3F4F-4F4C-8859-D49C3FADBFA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96507-31C2-D048-A61D-E8448256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927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C37577-345B-CF4C-8BFA-2CF73674A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24" y="539639"/>
            <a:ext cx="11667744" cy="870218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PINA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PEUH AH KA ZUI DING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5B4CAB7-4F30-AA4B-81C9-7F77CB2CE742}"/>
              </a:ext>
            </a:extLst>
          </p:cNvPr>
          <p:cNvSpPr txBox="1"/>
          <p:nvPr/>
        </p:nvSpPr>
        <p:spPr>
          <a:xfrm>
            <a:off x="262125" y="1409857"/>
            <a:ext cx="1166774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</a:rPr>
              <a:t>(BIAKNA  LATE 64)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3824" y="2152996"/>
            <a:ext cx="114560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latin typeface="DM Sans 14pt Black" pitchFamily="2" charset="0"/>
              </a:rPr>
              <a:t>Hon </a:t>
            </a:r>
            <a:r>
              <a:rPr lang="en-IN" sz="4800" dirty="0" err="1">
                <a:latin typeface="DM Sans 14pt Black" pitchFamily="2" charset="0"/>
              </a:rPr>
              <a:t>pina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peuh</a:t>
            </a:r>
            <a:r>
              <a:rPr lang="en-IN" sz="4800" dirty="0">
                <a:latin typeface="DM Sans 14pt Black" pitchFamily="2" charset="0"/>
              </a:rPr>
              <a:t> ah </a:t>
            </a:r>
            <a:r>
              <a:rPr lang="en-IN" sz="4800" dirty="0" err="1">
                <a:latin typeface="DM Sans 14pt Black" pitchFamily="2" charset="0"/>
              </a:rPr>
              <a:t>ka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zui</a:t>
            </a:r>
            <a:r>
              <a:rPr lang="en-IN" sz="4800" dirty="0">
                <a:latin typeface="DM Sans 14pt Black" pitchFamily="2" charset="0"/>
              </a:rPr>
              <a:t> ding,</a:t>
            </a:r>
          </a:p>
          <a:p>
            <a:r>
              <a:rPr lang="en-IN" sz="4800" dirty="0">
                <a:latin typeface="DM Sans 14pt Black" pitchFamily="2" charset="0"/>
              </a:rPr>
              <a:t>Amah </a:t>
            </a:r>
            <a:r>
              <a:rPr lang="en-IN" sz="4800" dirty="0" err="1">
                <a:latin typeface="DM Sans 14pt Black" pitchFamily="2" charset="0"/>
              </a:rPr>
              <a:t>muandan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ka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theita</a:t>
            </a:r>
            <a:r>
              <a:rPr lang="en-IN" sz="4800" dirty="0">
                <a:latin typeface="DM Sans 14pt Black" pitchFamily="2" charset="0"/>
              </a:rPr>
              <a:t> hi;</a:t>
            </a:r>
          </a:p>
          <a:p>
            <a:r>
              <a:rPr lang="en-IN" sz="4800" dirty="0">
                <a:latin typeface="DM Sans 14pt Black" pitchFamily="2" charset="0"/>
              </a:rPr>
              <a:t>Kei a ding hi, </a:t>
            </a:r>
            <a:r>
              <a:rPr lang="en-IN" sz="4800" dirty="0" err="1">
                <a:latin typeface="DM Sans 14pt Black" pitchFamily="2" charset="0"/>
              </a:rPr>
              <a:t>ka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theichian</a:t>
            </a:r>
            <a:r>
              <a:rPr lang="en-IN" sz="4800" dirty="0">
                <a:latin typeface="DM Sans 14pt Black" pitchFamily="2" charset="0"/>
              </a:rPr>
              <a:t> hi,</a:t>
            </a:r>
          </a:p>
          <a:p>
            <a:r>
              <a:rPr lang="en-IN" sz="4800" dirty="0" err="1">
                <a:latin typeface="DM Sans 14pt Black" pitchFamily="2" charset="0"/>
              </a:rPr>
              <a:t>Thah</a:t>
            </a:r>
            <a:r>
              <a:rPr lang="en-IN" sz="4800" dirty="0">
                <a:latin typeface="DM Sans 14pt Black" pitchFamily="2" charset="0"/>
              </a:rPr>
              <a:t> in a </a:t>
            </a:r>
            <a:r>
              <a:rPr lang="en-IN" sz="4800" dirty="0" err="1">
                <a:latin typeface="DM Sans 14pt Black" pitchFamily="2" charset="0"/>
              </a:rPr>
              <a:t>om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Kalvari</a:t>
            </a:r>
            <a:r>
              <a:rPr lang="en-IN" sz="4800" dirty="0">
                <a:latin typeface="DM Sans 14pt Black" pitchFamily="2" charset="0"/>
              </a:rPr>
              <a:t> ah.</a:t>
            </a:r>
          </a:p>
        </p:txBody>
      </p:sp>
    </p:spTree>
    <p:extLst>
      <p:ext uri="{BB962C8B-B14F-4D97-AF65-F5344CB8AC3E}">
        <p14:creationId xmlns:p14="http://schemas.microsoft.com/office/powerpoint/2010/main" val="1304594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C37577-345B-CF4C-8BFA-2CF73674A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25" y="833377"/>
            <a:ext cx="11667744" cy="870218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PINA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PEUH AH KA ZUI 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3DBB348-BF98-4D40-BC80-B7511FC2A88B}"/>
              </a:ext>
            </a:extLst>
          </p:cNvPr>
          <p:cNvSpPr txBox="1"/>
          <p:nvPr/>
        </p:nvSpPr>
        <p:spPr>
          <a:xfrm>
            <a:off x="-590204" y="2533214"/>
            <a:ext cx="1252007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8313"/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Sun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jan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Jesu'n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honpii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ding, </a:t>
            </a:r>
          </a:p>
          <a:p>
            <a:pPr marL="1738313"/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Aman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lamtawn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in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honpii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ding;</a:t>
            </a:r>
          </a:p>
          <a:p>
            <a:pPr marL="1738313"/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Amah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keiding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'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Lawm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dikpen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hi,</a:t>
            </a:r>
          </a:p>
          <a:p>
            <a:pPr marL="1738313"/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Kalvari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ka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thei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gige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3229393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C37577-345B-CF4C-8BFA-2CF73674A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24" y="539639"/>
            <a:ext cx="11667744" cy="870218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PINA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PEUH AH KA ZUI DING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3824" y="2152996"/>
            <a:ext cx="114560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latin typeface="DM Sans 14pt Black" pitchFamily="2" charset="0"/>
              </a:rPr>
              <a:t>A </a:t>
            </a:r>
            <a:r>
              <a:rPr lang="en-IN" sz="4800" dirty="0" err="1">
                <a:latin typeface="DM Sans 14pt Black" pitchFamily="2" charset="0"/>
              </a:rPr>
              <a:t>thupiakte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ka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kipahpih</a:t>
            </a:r>
            <a:r>
              <a:rPr lang="en-IN" sz="4800" dirty="0">
                <a:latin typeface="DM Sans 14pt Black" pitchFamily="2" charset="0"/>
              </a:rPr>
              <a:t>,</a:t>
            </a:r>
          </a:p>
          <a:p>
            <a:r>
              <a:rPr lang="en-IN" sz="4800" dirty="0">
                <a:latin typeface="DM Sans 14pt Black" pitchFamily="2" charset="0"/>
              </a:rPr>
              <a:t>A </a:t>
            </a:r>
            <a:r>
              <a:rPr lang="en-IN" sz="4800" dirty="0" err="1">
                <a:latin typeface="DM Sans 14pt Black" pitchFamily="2" charset="0"/>
              </a:rPr>
              <a:t>khut</a:t>
            </a:r>
            <a:r>
              <a:rPr lang="en-IN" sz="4800" dirty="0">
                <a:latin typeface="DM Sans 14pt Black" pitchFamily="2" charset="0"/>
              </a:rPr>
              <a:t> a </a:t>
            </a:r>
            <a:r>
              <a:rPr lang="en-IN" sz="4800" dirty="0" err="1">
                <a:latin typeface="DM Sans 14pt Black" pitchFamily="2" charset="0"/>
              </a:rPr>
              <a:t>hon</a:t>
            </a:r>
            <a:r>
              <a:rPr lang="en-IN" sz="4800" dirty="0">
                <a:latin typeface="DM Sans 14pt Black" pitchFamily="2" charset="0"/>
              </a:rPr>
              <a:t> pi </a:t>
            </a:r>
            <a:r>
              <a:rPr lang="en-IN" sz="4800" dirty="0" err="1">
                <a:latin typeface="DM Sans 14pt Black" pitchFamily="2" charset="0"/>
              </a:rPr>
              <a:t>ka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ut</a:t>
            </a:r>
            <a:r>
              <a:rPr lang="en-IN" sz="4800" dirty="0">
                <a:latin typeface="DM Sans 14pt Black" pitchFamily="2" charset="0"/>
              </a:rPr>
              <a:t> hi;</a:t>
            </a:r>
          </a:p>
          <a:p>
            <a:r>
              <a:rPr lang="en-IN" sz="4800" dirty="0">
                <a:latin typeface="DM Sans 14pt Black" pitchFamily="2" charset="0"/>
              </a:rPr>
              <a:t>A </a:t>
            </a:r>
            <a:r>
              <a:rPr lang="en-IN" sz="4800" dirty="0" err="1">
                <a:latin typeface="DM Sans 14pt Black" pitchFamily="2" charset="0"/>
              </a:rPr>
              <a:t>deihlam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kei</a:t>
            </a:r>
            <a:r>
              <a:rPr lang="en-IN" sz="4800" dirty="0">
                <a:latin typeface="DM Sans 14pt Black" pitchFamily="2" charset="0"/>
              </a:rPr>
              <a:t> ding a </a:t>
            </a:r>
            <a:r>
              <a:rPr lang="en-IN" sz="4800" dirty="0" err="1">
                <a:latin typeface="DM Sans 14pt Black" pitchFamily="2" charset="0"/>
              </a:rPr>
              <a:t>hoih</a:t>
            </a:r>
            <a:r>
              <a:rPr lang="en-IN" sz="4800" dirty="0">
                <a:latin typeface="DM Sans 14pt Black" pitchFamily="2" charset="0"/>
              </a:rPr>
              <a:t> hi,</a:t>
            </a:r>
          </a:p>
          <a:p>
            <a:r>
              <a:rPr lang="en-IN" sz="4800" dirty="0" err="1">
                <a:latin typeface="DM Sans 14pt Black" pitchFamily="2" charset="0"/>
              </a:rPr>
              <a:t>Kalvari</a:t>
            </a:r>
            <a:r>
              <a:rPr lang="en-IN" sz="4800" dirty="0">
                <a:latin typeface="DM Sans 14pt Black" pitchFamily="2" charset="0"/>
              </a:rPr>
              <a:t> ah </a:t>
            </a:r>
            <a:r>
              <a:rPr lang="en-IN" sz="4800" dirty="0" err="1">
                <a:latin typeface="DM Sans 14pt Black" pitchFamily="2" charset="0"/>
              </a:rPr>
              <a:t>si</a:t>
            </a:r>
            <a:r>
              <a:rPr lang="en-IN" sz="4800" dirty="0">
                <a:latin typeface="DM Sans 14pt Black" pitchFamily="2" charset="0"/>
              </a:rPr>
              <a:t> in </a:t>
            </a:r>
            <a:r>
              <a:rPr lang="en-IN" sz="4800" dirty="0" err="1">
                <a:latin typeface="DM Sans 14pt Black" pitchFamily="2" charset="0"/>
              </a:rPr>
              <a:t>siangsak</a:t>
            </a:r>
            <a:r>
              <a:rPr lang="en-IN" sz="4800" dirty="0">
                <a:latin typeface="DM Sans 14pt Black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8119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C37577-345B-CF4C-8BFA-2CF73674A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25" y="833377"/>
            <a:ext cx="11667744" cy="870218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PINA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PEUH AH KA ZUI 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3DBB348-BF98-4D40-BC80-B7511FC2A88B}"/>
              </a:ext>
            </a:extLst>
          </p:cNvPr>
          <p:cNvSpPr txBox="1"/>
          <p:nvPr/>
        </p:nvSpPr>
        <p:spPr>
          <a:xfrm>
            <a:off x="-590204" y="2533214"/>
            <a:ext cx="1252007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8313"/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Sun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jan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Jesu'n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honpii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ding, </a:t>
            </a:r>
          </a:p>
          <a:p>
            <a:pPr marL="1738313"/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Aman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lamtawn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in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honpii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ding;</a:t>
            </a:r>
          </a:p>
          <a:p>
            <a:pPr marL="1738313"/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Amah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keiding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'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Lawm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dikpen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hi,</a:t>
            </a:r>
          </a:p>
          <a:p>
            <a:pPr marL="1738313"/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Kalvari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ka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thei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gige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227439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C37577-345B-CF4C-8BFA-2CF73674A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24" y="539639"/>
            <a:ext cx="11667744" cy="870218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PINA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PEUH AH KA ZUI DING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3824" y="2152996"/>
            <a:ext cx="114560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err="1">
                <a:latin typeface="DM Sans 14pt Black" pitchFamily="2" charset="0"/>
              </a:rPr>
              <a:t>Laulou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muanglah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lou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ka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pai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zel</a:t>
            </a:r>
            <a:r>
              <a:rPr lang="en-IN" sz="4800" dirty="0">
                <a:latin typeface="DM Sans 14pt Black" pitchFamily="2" charset="0"/>
              </a:rPr>
              <a:t>,</a:t>
            </a:r>
          </a:p>
          <a:p>
            <a:r>
              <a:rPr lang="en-IN" sz="4800" dirty="0" err="1">
                <a:latin typeface="DM Sans 14pt Black" pitchFamily="2" charset="0"/>
              </a:rPr>
              <a:t>Hondampa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Khrist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naih</a:t>
            </a:r>
            <a:r>
              <a:rPr lang="en-IN" sz="4800" dirty="0">
                <a:latin typeface="DM Sans 14pt Black" pitchFamily="2" charset="0"/>
              </a:rPr>
              <a:t> in </a:t>
            </a:r>
            <a:r>
              <a:rPr lang="en-IN" sz="4800" dirty="0" err="1">
                <a:latin typeface="DM Sans 14pt Black" pitchFamily="2" charset="0"/>
              </a:rPr>
              <a:t>ka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nuam</a:t>
            </a:r>
            <a:r>
              <a:rPr lang="en-IN" sz="4800" dirty="0">
                <a:latin typeface="DM Sans 14pt Black" pitchFamily="2" charset="0"/>
              </a:rPr>
              <a:t>;</a:t>
            </a:r>
          </a:p>
          <a:p>
            <a:r>
              <a:rPr lang="en-IN" sz="4800" dirty="0">
                <a:latin typeface="DM Sans 14pt Black" pitchFamily="2" charset="0"/>
              </a:rPr>
              <a:t>Ni </a:t>
            </a:r>
            <a:r>
              <a:rPr lang="en-IN" sz="4800" dirty="0" err="1">
                <a:latin typeface="DM Sans 14pt Black" pitchFamily="2" charset="0"/>
              </a:rPr>
              <a:t>khattei</a:t>
            </a:r>
            <a:r>
              <a:rPr lang="en-IN" sz="4800" dirty="0">
                <a:latin typeface="DM Sans 14pt Black" pitchFamily="2" charset="0"/>
              </a:rPr>
              <a:t> Amah </a:t>
            </a:r>
            <a:r>
              <a:rPr lang="en-IN" sz="4800" dirty="0" err="1">
                <a:latin typeface="DM Sans 14pt Black" pitchFamily="2" charset="0"/>
              </a:rPr>
              <a:t>ka</a:t>
            </a:r>
            <a:r>
              <a:rPr lang="en-IN" sz="4800" dirty="0">
                <a:latin typeface="DM Sans 14pt Black" pitchFamily="2" charset="0"/>
              </a:rPr>
              <a:t> mu ding,</a:t>
            </a:r>
          </a:p>
          <a:p>
            <a:r>
              <a:rPr lang="en-IN" sz="4800" dirty="0" err="1">
                <a:latin typeface="DM Sans 14pt Black" pitchFamily="2" charset="0"/>
              </a:rPr>
              <a:t>Kalvari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Jesu</a:t>
            </a:r>
            <a:r>
              <a:rPr lang="en-IN" sz="4800" dirty="0">
                <a:latin typeface="DM Sans 14pt Black" pitchFamily="2" charset="0"/>
              </a:rPr>
              <a:t> hi </a:t>
            </a:r>
            <a:r>
              <a:rPr lang="en-IN" sz="4800" dirty="0" err="1">
                <a:latin typeface="DM Sans 14pt Black" pitchFamily="2" charset="0"/>
              </a:rPr>
              <a:t>ka</a:t>
            </a:r>
            <a:r>
              <a:rPr lang="en-IN" sz="4800" dirty="0">
                <a:latin typeface="DM Sans 14pt Black" pitchFamily="2" charset="0"/>
              </a:rPr>
              <a:t> </a:t>
            </a:r>
            <a:r>
              <a:rPr lang="en-IN" sz="4800" dirty="0" err="1">
                <a:latin typeface="DM Sans 14pt Black" pitchFamily="2" charset="0"/>
              </a:rPr>
              <a:t>lawm</a:t>
            </a:r>
            <a:r>
              <a:rPr lang="en-IN" sz="4800" dirty="0">
                <a:latin typeface="DM Sans 14pt Black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72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C37577-345B-CF4C-8BFA-2CF73674A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25" y="833377"/>
            <a:ext cx="11667744" cy="870218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PINA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PEUH AH KA ZUI 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3DBB348-BF98-4D40-BC80-B7511FC2A88B}"/>
              </a:ext>
            </a:extLst>
          </p:cNvPr>
          <p:cNvSpPr txBox="1"/>
          <p:nvPr/>
        </p:nvSpPr>
        <p:spPr>
          <a:xfrm>
            <a:off x="-590204" y="2533214"/>
            <a:ext cx="1252007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8313"/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Sun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jan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Jesu'n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honpii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ding, </a:t>
            </a:r>
          </a:p>
          <a:p>
            <a:pPr marL="1738313"/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Aman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lamtawn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in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honpii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ding;</a:t>
            </a:r>
          </a:p>
          <a:p>
            <a:pPr marL="1738313"/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Amah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keiding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'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Lawm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dikpen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hi,</a:t>
            </a:r>
          </a:p>
          <a:p>
            <a:pPr marL="1738313"/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Kalvari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ka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thei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gige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2305196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153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DM Sans 14pt Black</vt:lpstr>
      <vt:lpstr>Times New Roman</vt:lpstr>
      <vt:lpstr>Vollkorn</vt:lpstr>
      <vt:lpstr>Vollkorn Black</vt:lpstr>
      <vt:lpstr>Office Theme</vt:lpstr>
      <vt:lpstr>HON PINA PEUH AH KA ZUI DING</vt:lpstr>
      <vt:lpstr>HON PINA PEUH AH KA ZUI DING</vt:lpstr>
      <vt:lpstr>HON PINA PEUH AH KA ZUI DING</vt:lpstr>
      <vt:lpstr>HON PINA PEUH AH KA ZUI DING</vt:lpstr>
      <vt:lpstr>HON PINA PEUH AH KA ZUI DING</vt:lpstr>
      <vt:lpstr>HON PINA PEUH AH KA ZUI DING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 LAMDANG KA GENCHIM THEIHLOUH</dc:title>
  <dc:creator>Summinlun Vualnam</dc:creator>
  <cp:lastModifiedBy>Microsoft account</cp:lastModifiedBy>
  <cp:revision>3</cp:revision>
  <dcterms:created xsi:type="dcterms:W3CDTF">2022-07-02T08:11:18Z</dcterms:created>
  <dcterms:modified xsi:type="dcterms:W3CDTF">2024-04-04T10:55:13Z</dcterms:modified>
</cp:coreProperties>
</file>