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4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99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5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1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91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3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4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3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0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14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5FAE-AD3D-0A4F-80FB-BAEE709B398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AC338-1B98-CF4A-A8BA-162407C71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09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F5CEC3-1E87-8E4C-9410-E5C9D5CCF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62" y="406400"/>
            <a:ext cx="11809927" cy="791335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JORDAN LUI GAL 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66F126-C4B5-BE48-B7A4-E0C98301A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062" y="1232325"/>
            <a:ext cx="11809926" cy="377534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57)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E294641-6951-9140-9B6E-79E2E963BD1D}"/>
              </a:ext>
            </a:extLst>
          </p:cNvPr>
          <p:cNvSpPr txBox="1"/>
          <p:nvPr/>
        </p:nvSpPr>
        <p:spPr>
          <a:xfrm>
            <a:off x="206060" y="1893194"/>
            <a:ext cx="1180992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8963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Jordan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lui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gal a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kikhop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hun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',</a:t>
            </a:r>
          </a:p>
          <a:p>
            <a:pPr marL="5889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Hotdamte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vanglian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melmu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;</a:t>
            </a:r>
          </a:p>
          <a:p>
            <a:pPr marL="5889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Chiaului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gei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piaunel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zohlouh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bang',</a:t>
            </a:r>
          </a:p>
          <a:p>
            <a:pPr marL="588963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Et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chimlouh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piandang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hi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muh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ding!</a:t>
            </a:r>
            <a:endParaRPr lang="en-US" sz="44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27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F5CEC3-1E87-8E4C-9410-E5C9D5CCF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62" y="406400"/>
            <a:ext cx="11809927" cy="791335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JORDAN LUI GAL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E294641-6951-9140-9B6E-79E2E963BD1D}"/>
              </a:ext>
            </a:extLst>
          </p:cNvPr>
          <p:cNvSpPr txBox="1"/>
          <p:nvPr/>
        </p:nvSpPr>
        <p:spPr>
          <a:xfrm>
            <a:off x="206060" y="1893194"/>
            <a:ext cx="118099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Chiaului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gei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piaunel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sim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zohlouh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bang',(2)</a:t>
            </a:r>
          </a:p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Etnophuai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hi ding,</a:t>
            </a:r>
          </a:p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Hotdamte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muh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hun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',</a:t>
            </a:r>
          </a:p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Chiaului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gei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piaunel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sim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zohlouh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bang in.</a:t>
            </a:r>
            <a:endParaRPr lang="en-US" sz="4000" i="1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45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F5CEC3-1E87-8E4C-9410-E5C9D5CCF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62" y="406400"/>
            <a:ext cx="11809927" cy="791335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JORDAN LUI GAL 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66F126-C4B5-BE48-B7A4-E0C98301A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062" y="1232325"/>
            <a:ext cx="11809926" cy="377534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57)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E294641-6951-9140-9B6E-79E2E963BD1D}"/>
              </a:ext>
            </a:extLst>
          </p:cNvPr>
          <p:cNvSpPr txBox="1"/>
          <p:nvPr/>
        </p:nvSpPr>
        <p:spPr>
          <a:xfrm>
            <a:off x="206060" y="1893194"/>
            <a:ext cx="1180992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8963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Tang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apan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hotdamte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muh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in,</a:t>
            </a:r>
          </a:p>
          <a:p>
            <a:pPr marL="5889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Lungkham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ze-etna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suahtaksante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588963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Van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pahna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toh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kituah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hun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in,</a:t>
            </a:r>
          </a:p>
          <a:p>
            <a:pPr marL="588963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Et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chimlouh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piandang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hi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muh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ding!</a:t>
            </a:r>
            <a:endParaRPr lang="en-US" sz="44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529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F5CEC3-1E87-8E4C-9410-E5C9D5CCF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62" y="406400"/>
            <a:ext cx="11809927" cy="791335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JORDAN LUI GAL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E294641-6951-9140-9B6E-79E2E963BD1D}"/>
              </a:ext>
            </a:extLst>
          </p:cNvPr>
          <p:cNvSpPr txBox="1"/>
          <p:nvPr/>
        </p:nvSpPr>
        <p:spPr>
          <a:xfrm>
            <a:off x="206060" y="1893194"/>
            <a:ext cx="118099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Chiaului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gei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piaunel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sim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zohlouh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bang',(2)</a:t>
            </a:r>
          </a:p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Etnophuai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hi ding,</a:t>
            </a:r>
          </a:p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Hotdamte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muh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hun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',</a:t>
            </a:r>
          </a:p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Chiaului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gei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piaunel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sim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zohlouh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bang in.</a:t>
            </a:r>
            <a:endParaRPr lang="en-US" sz="4000" i="1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261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F5CEC3-1E87-8E4C-9410-E5C9D5CCF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62" y="406400"/>
            <a:ext cx="11809927" cy="791335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JORDAN LUI GAL 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66F126-C4B5-BE48-B7A4-E0C98301A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062" y="1232325"/>
            <a:ext cx="11809926" cy="377534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57)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E294641-6951-9140-9B6E-79E2E963BD1D}"/>
              </a:ext>
            </a:extLst>
          </p:cNvPr>
          <p:cNvSpPr txBox="1"/>
          <p:nvPr/>
        </p:nvSpPr>
        <p:spPr>
          <a:xfrm>
            <a:off x="206060" y="1893194"/>
            <a:ext cx="1180992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89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chiaului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gei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din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hun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in,</a:t>
            </a:r>
          </a:p>
          <a:p>
            <a:pPr marL="5889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Guabang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hinna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tullim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nunnuam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ah;</a:t>
            </a:r>
          </a:p>
          <a:p>
            <a:pPr marL="5889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Kanan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gam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etlawm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lam gal in don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588963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Et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chimlouh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piandang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hi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muh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ding!</a:t>
            </a:r>
            <a:endParaRPr lang="en-US" sz="44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745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F5CEC3-1E87-8E4C-9410-E5C9D5CCF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62" y="406400"/>
            <a:ext cx="11809927" cy="791335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JORDAN LUI GAL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E294641-6951-9140-9B6E-79E2E963BD1D}"/>
              </a:ext>
            </a:extLst>
          </p:cNvPr>
          <p:cNvSpPr txBox="1"/>
          <p:nvPr/>
        </p:nvSpPr>
        <p:spPr>
          <a:xfrm>
            <a:off x="206060" y="1893194"/>
            <a:ext cx="118099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Chiaului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gei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piaunel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sim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zohlouh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bang',(2)</a:t>
            </a:r>
          </a:p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Etnophuai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hi ding,</a:t>
            </a:r>
          </a:p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Hotdamte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muh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hun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',</a:t>
            </a:r>
          </a:p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Chiaului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gei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piaunel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sim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zohlouh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bang in.</a:t>
            </a:r>
            <a:endParaRPr lang="en-US" sz="4000" i="1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459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F5CEC3-1E87-8E4C-9410-E5C9D5CCF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62" y="406400"/>
            <a:ext cx="11809927" cy="791335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JORDAN LUI GAL 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66F126-C4B5-BE48-B7A4-E0C98301A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062" y="1232325"/>
            <a:ext cx="11809926" cy="377534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57)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E294641-6951-9140-9B6E-79E2E963BD1D}"/>
              </a:ext>
            </a:extLst>
          </p:cNvPr>
          <p:cNvSpPr txBox="1"/>
          <p:nvPr/>
        </p:nvSpPr>
        <p:spPr>
          <a:xfrm>
            <a:off x="206060" y="1893194"/>
            <a:ext cx="1180992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89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Ei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hon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hondampa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muh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hun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in,</a:t>
            </a:r>
          </a:p>
          <a:p>
            <a:pPr marL="588963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thupina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chiantak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in mu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;</a:t>
            </a:r>
          </a:p>
          <a:p>
            <a:pPr marL="5889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Kumpi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gam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tangtawn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vai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hawm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',</a:t>
            </a:r>
          </a:p>
          <a:p>
            <a:pPr marL="588963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Et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chimlouh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piandang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hi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muh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ding!</a:t>
            </a:r>
            <a:endParaRPr lang="en-US" sz="44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500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F5CEC3-1E87-8E4C-9410-E5C9D5CCF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62" y="406400"/>
            <a:ext cx="11809927" cy="791335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JORDAN LUI GAL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E294641-6951-9140-9B6E-79E2E963BD1D}"/>
              </a:ext>
            </a:extLst>
          </p:cNvPr>
          <p:cNvSpPr txBox="1"/>
          <p:nvPr/>
        </p:nvSpPr>
        <p:spPr>
          <a:xfrm>
            <a:off x="206060" y="1893194"/>
            <a:ext cx="118099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Chiaului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gei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piaunel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sim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zohlouh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bang',(2)</a:t>
            </a:r>
          </a:p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Etnophuai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hi ding,</a:t>
            </a:r>
          </a:p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Hotdamte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muh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hun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',</a:t>
            </a:r>
          </a:p>
          <a:p>
            <a:pPr marL="179388"/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Chiaului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gei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piaunel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sim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DM Sans 14pt Black" pitchFamily="2" charset="0"/>
                <a:cs typeface="Times New Roman" panose="02020603050405020304" pitchFamily="18" charset="0"/>
              </a:rPr>
              <a:t>zohlouh</a:t>
            </a:r>
            <a:r>
              <a:rPr lang="en-US" sz="4000" i="1" dirty="0">
                <a:latin typeface="DM Sans 14pt Black" pitchFamily="2" charset="0"/>
                <a:cs typeface="Times New Roman" panose="02020603050405020304" pitchFamily="18" charset="0"/>
              </a:rPr>
              <a:t> bang in.</a:t>
            </a:r>
            <a:endParaRPr lang="en-US" sz="4000" i="1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632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295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DM Sans 14pt Black</vt:lpstr>
      <vt:lpstr>Times New Roman</vt:lpstr>
      <vt:lpstr>Vollkorn</vt:lpstr>
      <vt:lpstr>Vollkorn Black</vt:lpstr>
      <vt:lpstr>Office Theme</vt:lpstr>
      <vt:lpstr>JORDAN LUI GAL A</vt:lpstr>
      <vt:lpstr>JORDAN LUI GAL A</vt:lpstr>
      <vt:lpstr>JORDAN LUI GAL A</vt:lpstr>
      <vt:lpstr>JORDAN LUI GAL A</vt:lpstr>
      <vt:lpstr>JORDAN LUI GAL A</vt:lpstr>
      <vt:lpstr>JORDAN LUI GAL A</vt:lpstr>
      <vt:lpstr>JORDAN LUI GAL A</vt:lpstr>
      <vt:lpstr>JORDAN LUI GAL 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 LEH LEI SIAMTU KA TOUPA</dc:title>
  <dc:creator>Summinlun Vualnam</dc:creator>
  <cp:lastModifiedBy>Microsoft account</cp:lastModifiedBy>
  <cp:revision>6</cp:revision>
  <dcterms:created xsi:type="dcterms:W3CDTF">2022-08-06T13:24:34Z</dcterms:created>
  <dcterms:modified xsi:type="dcterms:W3CDTF">2024-04-04T10:13:01Z</dcterms:modified>
</cp:coreProperties>
</file>