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78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9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618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5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87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6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46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15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92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831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193BA-96F7-AA42-A448-A2E282143AD3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FBB0A-AD4B-FC42-8968-889091142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373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0463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THUPHA GENJAK UN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E8C3BE5-AF2F-214C-A770-A9FD01FB0740}"/>
              </a:ext>
            </a:extLst>
          </p:cNvPr>
          <p:cNvSpPr txBox="1"/>
          <p:nvPr/>
        </p:nvSpPr>
        <p:spPr>
          <a:xfrm>
            <a:off x="932688" y="727877"/>
            <a:ext cx="103266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(BIAKNA LATE 55)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3" y="1589651"/>
            <a:ext cx="11543880" cy="4375720"/>
          </a:xfrm>
        </p:spPr>
        <p:txBody>
          <a:bodyPr>
            <a:noAutofit/>
          </a:bodyPr>
          <a:lstStyle/>
          <a:p>
            <a:pPr algn="l"/>
            <a:r>
              <a:rPr lang="en-IN" sz="4000" dirty="0">
                <a:latin typeface="DM Sans 14pt Black" pitchFamily="2" charset="0"/>
              </a:rPr>
              <a:t>Aw, </a:t>
            </a:r>
            <a:r>
              <a:rPr lang="en-IN" sz="4000" dirty="0" err="1">
                <a:latin typeface="DM Sans 14pt Black" pitchFamily="2" charset="0"/>
              </a:rPr>
              <a:t>thupha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genzak</a:t>
            </a:r>
            <a:r>
              <a:rPr lang="en-IN" sz="4000" dirty="0">
                <a:latin typeface="DM Sans 14pt Black" pitchFamily="2" charset="0"/>
              </a:rPr>
              <a:t> un, </a:t>
            </a:r>
            <a:r>
              <a:rPr lang="en-IN" sz="4000" dirty="0" err="1">
                <a:latin typeface="DM Sans 14pt Black" pitchFamily="2" charset="0"/>
              </a:rPr>
              <a:t>mihing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omna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peuh</a:t>
            </a:r>
            <a:r>
              <a:rPr lang="en-IN" sz="4000" dirty="0">
                <a:latin typeface="DM Sans 14pt Black" pitchFamily="2" charset="0"/>
              </a:rPr>
              <a:t> ah;</a:t>
            </a:r>
          </a:p>
          <a:p>
            <a:pPr algn="l"/>
            <a:r>
              <a:rPr lang="en-IN" sz="4000" dirty="0" err="1">
                <a:latin typeface="DM Sans 14pt Black" pitchFamily="2" charset="0"/>
              </a:rPr>
              <a:t>Mihing</a:t>
            </a:r>
            <a:r>
              <a:rPr lang="en-IN" sz="4000" dirty="0">
                <a:latin typeface="DM Sans 14pt Black" pitchFamily="2" charset="0"/>
              </a:rPr>
              <a:t>' </a:t>
            </a:r>
            <a:r>
              <a:rPr lang="en-IN" sz="4000" dirty="0" err="1">
                <a:latin typeface="DM Sans 14pt Black" pitchFamily="2" charset="0"/>
              </a:rPr>
              <a:t>lungsim</a:t>
            </a:r>
            <a:r>
              <a:rPr lang="en-IN" sz="4000" dirty="0">
                <a:latin typeface="DM Sans 14pt Black" pitchFamily="2" charset="0"/>
              </a:rPr>
              <a:t> sung ah, a </a:t>
            </a:r>
            <a:r>
              <a:rPr lang="en-IN" sz="4000" dirty="0" err="1">
                <a:latin typeface="DM Sans 14pt Black" pitchFamily="2" charset="0"/>
              </a:rPr>
              <a:t>lungkhamte</a:t>
            </a:r>
            <a:r>
              <a:rPr lang="en-IN" sz="4000" dirty="0">
                <a:latin typeface="DM Sans 14pt Black" pitchFamily="2" charset="0"/>
              </a:rPr>
              <a:t>' kiang ah;</a:t>
            </a:r>
          </a:p>
          <a:p>
            <a:pPr algn="l"/>
            <a:r>
              <a:rPr lang="en-IN" sz="4000" dirty="0" err="1">
                <a:latin typeface="DM Sans 14pt Black" pitchFamily="2" charset="0"/>
              </a:rPr>
              <a:t>Khristian</a:t>
            </a:r>
            <a:r>
              <a:rPr lang="en-IN" sz="4000" dirty="0">
                <a:latin typeface="DM Sans 14pt Black" pitchFamily="2" charset="0"/>
              </a:rPr>
              <a:t> aw </a:t>
            </a:r>
            <a:r>
              <a:rPr lang="en-IN" sz="4000" dirty="0" err="1">
                <a:latin typeface="DM Sans 14pt Black" pitchFamily="2" charset="0"/>
              </a:rPr>
              <a:t>tengteng</a:t>
            </a:r>
            <a:r>
              <a:rPr lang="en-IN" sz="4000" dirty="0">
                <a:latin typeface="DM Sans 14pt Black" pitchFamily="2" charset="0"/>
              </a:rPr>
              <a:t> in, </a:t>
            </a:r>
            <a:r>
              <a:rPr lang="en-IN" sz="4000" dirty="0" err="1">
                <a:latin typeface="DM Sans 14pt Black" pitchFamily="2" charset="0"/>
              </a:rPr>
              <a:t>lungdamna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thu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phuang</a:t>
            </a:r>
            <a:r>
              <a:rPr lang="en-IN" sz="4000" dirty="0">
                <a:latin typeface="DM Sans 14pt Black" pitchFamily="2" charset="0"/>
              </a:rPr>
              <a:t> hen;</a:t>
            </a:r>
          </a:p>
          <a:p>
            <a:pPr algn="l"/>
            <a:r>
              <a:rPr lang="en-IN" sz="4000" dirty="0" err="1">
                <a:latin typeface="DM Sans 14pt Black" pitchFamily="2" charset="0"/>
              </a:rPr>
              <a:t>Lungmuanpa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hong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tungta</a:t>
            </a:r>
            <a:r>
              <a:rPr lang="en-IN" sz="4000" dirty="0">
                <a:latin typeface="DM Sans 14pt Black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32825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0463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THUPHA GENJAK UN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3" y="1589651"/>
            <a:ext cx="11543880" cy="4375720"/>
          </a:xfrm>
        </p:spPr>
        <p:txBody>
          <a:bodyPr>
            <a:noAutofit/>
          </a:bodyPr>
          <a:lstStyle/>
          <a:p>
            <a:r>
              <a:rPr lang="en-IN" sz="4000" i="1" dirty="0" err="1">
                <a:latin typeface="DM Sans 14pt Black" pitchFamily="2" charset="0"/>
              </a:rPr>
              <a:t>Lungmuanpa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,(2);</a:t>
            </a:r>
          </a:p>
          <a:p>
            <a:r>
              <a:rPr lang="en-IN" sz="4000" i="1" dirty="0" err="1">
                <a:latin typeface="DM Sans 14pt Black" pitchFamily="2" charset="0"/>
              </a:rPr>
              <a:t>Kha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Siangthou</a:t>
            </a:r>
            <a:r>
              <a:rPr lang="en-IN" sz="4000" i="1" dirty="0">
                <a:latin typeface="DM Sans 14pt Black" pitchFamily="2" charset="0"/>
              </a:rPr>
              <a:t>, Pa’ </a:t>
            </a:r>
            <a:r>
              <a:rPr lang="en-IN" sz="4000" i="1" dirty="0" err="1">
                <a:latin typeface="DM Sans 14pt Black" pitchFamily="2" charset="0"/>
              </a:rPr>
              <a:t>hon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chiam</a:t>
            </a:r>
            <a:r>
              <a:rPr lang="en-IN" sz="4000" i="1" dirty="0">
                <a:latin typeface="DM Sans 14pt Black" pitchFamily="2" charset="0"/>
              </a:rPr>
              <a:t>,</a:t>
            </a:r>
          </a:p>
          <a:p>
            <a:r>
              <a:rPr lang="en-IN" sz="4000" i="1" dirty="0">
                <a:latin typeface="DM Sans 14pt Black" pitchFamily="2" charset="0"/>
              </a:rPr>
              <a:t>Van </a:t>
            </a:r>
            <a:r>
              <a:rPr lang="en-IN" sz="4000" i="1" dirty="0" err="1">
                <a:latin typeface="DM Sans 14pt Black" pitchFamily="2" charset="0"/>
              </a:rPr>
              <a:t>apan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,</a:t>
            </a:r>
          </a:p>
          <a:p>
            <a:r>
              <a:rPr lang="en-IN" sz="4000" i="1" dirty="0">
                <a:latin typeface="DM Sans 14pt Black" pitchFamily="2" charset="0"/>
              </a:rPr>
              <a:t>Aw, </a:t>
            </a:r>
            <a:r>
              <a:rPr lang="en-IN" sz="4000" i="1" dirty="0" err="1">
                <a:latin typeface="DM Sans 14pt Black" pitchFamily="2" charset="0"/>
              </a:rPr>
              <a:t>thupha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genzak</a:t>
            </a:r>
            <a:r>
              <a:rPr lang="en-IN" sz="4000" i="1" dirty="0">
                <a:latin typeface="DM Sans 14pt Black" pitchFamily="2" charset="0"/>
              </a:rPr>
              <a:t> un,</a:t>
            </a:r>
          </a:p>
          <a:p>
            <a:r>
              <a:rPr lang="en-IN" sz="4000" i="1" dirty="0" err="1">
                <a:latin typeface="DM Sans 14pt Black" pitchFamily="2" charset="0"/>
              </a:rPr>
              <a:t>Mihing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omna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peuh</a:t>
            </a:r>
            <a:r>
              <a:rPr lang="en-IN" sz="4000" i="1" dirty="0">
                <a:latin typeface="DM Sans 14pt Black" pitchFamily="2" charset="0"/>
              </a:rPr>
              <a:t> ah;</a:t>
            </a:r>
          </a:p>
          <a:p>
            <a:r>
              <a:rPr lang="en-IN" sz="4000" i="1" dirty="0" err="1">
                <a:latin typeface="DM Sans 14pt Black" pitchFamily="2" charset="0"/>
              </a:rPr>
              <a:t>Lungmuanpa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2803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0463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THUPHA GENJAK UN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3" y="1589651"/>
            <a:ext cx="11543880" cy="4375720"/>
          </a:xfrm>
        </p:spPr>
        <p:txBody>
          <a:bodyPr>
            <a:noAutofit/>
          </a:bodyPr>
          <a:lstStyle/>
          <a:p>
            <a:r>
              <a:rPr lang="en-IN" sz="4000" i="1" dirty="0" err="1">
                <a:latin typeface="DM Sans 14pt Black" pitchFamily="2" charset="0"/>
              </a:rPr>
              <a:t>Lungmuanpa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,(2);</a:t>
            </a:r>
          </a:p>
          <a:p>
            <a:r>
              <a:rPr lang="en-IN" sz="4000" i="1" dirty="0" err="1">
                <a:latin typeface="DM Sans 14pt Black" pitchFamily="2" charset="0"/>
              </a:rPr>
              <a:t>Kha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Siangthou</a:t>
            </a:r>
            <a:r>
              <a:rPr lang="en-IN" sz="4000" i="1" dirty="0">
                <a:latin typeface="DM Sans 14pt Black" pitchFamily="2" charset="0"/>
              </a:rPr>
              <a:t>, Pa’ </a:t>
            </a:r>
            <a:r>
              <a:rPr lang="en-IN" sz="4000" i="1" dirty="0" err="1">
                <a:latin typeface="DM Sans 14pt Black" pitchFamily="2" charset="0"/>
              </a:rPr>
              <a:t>hon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chiam</a:t>
            </a:r>
            <a:r>
              <a:rPr lang="en-IN" sz="4000" i="1" dirty="0">
                <a:latin typeface="DM Sans 14pt Black" pitchFamily="2" charset="0"/>
              </a:rPr>
              <a:t>,</a:t>
            </a:r>
          </a:p>
          <a:p>
            <a:r>
              <a:rPr lang="en-IN" sz="4000" i="1" dirty="0">
                <a:latin typeface="DM Sans 14pt Black" pitchFamily="2" charset="0"/>
              </a:rPr>
              <a:t>Van </a:t>
            </a:r>
            <a:r>
              <a:rPr lang="en-IN" sz="4000" i="1" dirty="0" err="1">
                <a:latin typeface="DM Sans 14pt Black" pitchFamily="2" charset="0"/>
              </a:rPr>
              <a:t>apan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,</a:t>
            </a:r>
          </a:p>
          <a:p>
            <a:r>
              <a:rPr lang="en-IN" sz="4000" i="1" dirty="0">
                <a:latin typeface="DM Sans 14pt Black" pitchFamily="2" charset="0"/>
              </a:rPr>
              <a:t>Aw, </a:t>
            </a:r>
            <a:r>
              <a:rPr lang="en-IN" sz="4000" i="1" dirty="0" err="1">
                <a:latin typeface="DM Sans 14pt Black" pitchFamily="2" charset="0"/>
              </a:rPr>
              <a:t>thupha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genzak</a:t>
            </a:r>
            <a:r>
              <a:rPr lang="en-IN" sz="4000" i="1" dirty="0">
                <a:latin typeface="DM Sans 14pt Black" pitchFamily="2" charset="0"/>
              </a:rPr>
              <a:t> un,</a:t>
            </a:r>
          </a:p>
          <a:p>
            <a:r>
              <a:rPr lang="en-IN" sz="4000" i="1" dirty="0" err="1">
                <a:latin typeface="DM Sans 14pt Black" pitchFamily="2" charset="0"/>
              </a:rPr>
              <a:t>Mihing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omna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peuh</a:t>
            </a:r>
            <a:r>
              <a:rPr lang="en-IN" sz="4000" i="1" dirty="0">
                <a:latin typeface="DM Sans 14pt Black" pitchFamily="2" charset="0"/>
              </a:rPr>
              <a:t> ah;</a:t>
            </a:r>
          </a:p>
          <a:p>
            <a:r>
              <a:rPr lang="en-IN" sz="4000" i="1" dirty="0" err="1">
                <a:latin typeface="DM Sans 14pt Black" pitchFamily="2" charset="0"/>
              </a:rPr>
              <a:t>Lungmuanpa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20525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0463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THUPHA GENJAK UN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3" y="1589651"/>
            <a:ext cx="11543880" cy="4375720"/>
          </a:xfrm>
        </p:spPr>
        <p:txBody>
          <a:bodyPr>
            <a:noAutofit/>
          </a:bodyPr>
          <a:lstStyle/>
          <a:p>
            <a:pPr algn="l"/>
            <a:r>
              <a:rPr lang="en-IN" sz="4000" dirty="0" err="1">
                <a:latin typeface="DM Sans 14pt Black" pitchFamily="2" charset="0"/>
              </a:rPr>
              <a:t>Zankhua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sawt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beita</a:t>
            </a:r>
            <a:r>
              <a:rPr lang="en-IN" sz="4000" dirty="0">
                <a:latin typeface="DM Sans 14pt Black" pitchFamily="2" charset="0"/>
              </a:rPr>
              <a:t> a, </a:t>
            </a:r>
            <a:r>
              <a:rPr lang="en-IN" sz="4000" dirty="0" err="1">
                <a:latin typeface="DM Sans 14pt Black" pitchFamily="2" charset="0"/>
              </a:rPr>
              <a:t>zingkhua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hong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vakta</a:t>
            </a:r>
            <a:r>
              <a:rPr lang="en-IN" sz="4000" dirty="0">
                <a:latin typeface="DM Sans 14pt Black" pitchFamily="2" charset="0"/>
              </a:rPr>
              <a:t> hi;</a:t>
            </a:r>
          </a:p>
          <a:p>
            <a:pPr algn="l"/>
            <a:r>
              <a:rPr lang="en-IN" sz="4000" dirty="0" err="1">
                <a:latin typeface="DM Sans 14pt Black" pitchFamily="2" charset="0"/>
              </a:rPr>
              <a:t>Huihpi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lauhuai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thengta</a:t>
            </a:r>
            <a:r>
              <a:rPr lang="en-IN" sz="4000" dirty="0">
                <a:latin typeface="DM Sans 14pt Black" pitchFamily="2" charset="0"/>
              </a:rPr>
              <a:t>, </a:t>
            </a:r>
            <a:r>
              <a:rPr lang="en-IN" sz="4000" dirty="0" err="1">
                <a:latin typeface="DM Sans 14pt Black" pitchFamily="2" charset="0"/>
              </a:rPr>
              <a:t>tu</a:t>
            </a:r>
            <a:r>
              <a:rPr lang="en-IN" sz="4000" dirty="0">
                <a:latin typeface="DM Sans 14pt Black" pitchFamily="2" charset="0"/>
              </a:rPr>
              <a:t> in </a:t>
            </a:r>
            <a:r>
              <a:rPr lang="en-IN" sz="4000" dirty="0" err="1">
                <a:latin typeface="DM Sans 14pt Black" pitchFamily="2" charset="0"/>
              </a:rPr>
              <a:t>dai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khipkhep</a:t>
            </a:r>
            <a:r>
              <a:rPr lang="en-IN" sz="4000" dirty="0">
                <a:latin typeface="DM Sans 14pt Black" pitchFamily="2" charset="0"/>
              </a:rPr>
              <a:t> hi;</a:t>
            </a:r>
          </a:p>
          <a:p>
            <a:pPr algn="l"/>
            <a:r>
              <a:rPr lang="en-IN" sz="4000" dirty="0">
                <a:latin typeface="DM Sans 14pt Black" pitchFamily="2" charset="0"/>
              </a:rPr>
              <a:t>Tung </a:t>
            </a:r>
            <a:r>
              <a:rPr lang="en-IN" sz="4000" dirty="0" err="1">
                <a:latin typeface="DM Sans 14pt Black" pitchFamily="2" charset="0"/>
              </a:rPr>
              <a:t>sunni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hong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suak</a:t>
            </a:r>
            <a:r>
              <a:rPr lang="en-IN" sz="4000" dirty="0">
                <a:latin typeface="DM Sans 14pt Black" pitchFamily="2" charset="0"/>
              </a:rPr>
              <a:t> in, </a:t>
            </a:r>
            <a:r>
              <a:rPr lang="en-IN" sz="4000" dirty="0" err="1">
                <a:latin typeface="DM Sans 14pt Black" pitchFamily="2" charset="0"/>
              </a:rPr>
              <a:t>mualdawn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hon</a:t>
            </a:r>
            <a:r>
              <a:rPr lang="en-IN" sz="4000" dirty="0">
                <a:latin typeface="DM Sans 14pt Black" pitchFamily="2" charset="0"/>
              </a:rPr>
              <a:t> tat bang in;</a:t>
            </a:r>
          </a:p>
          <a:p>
            <a:pPr algn="l"/>
            <a:r>
              <a:rPr lang="en-IN" sz="4000" dirty="0" err="1">
                <a:latin typeface="DM Sans 14pt Black" pitchFamily="2" charset="0"/>
              </a:rPr>
              <a:t>Lungmuanpa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hong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tungta</a:t>
            </a:r>
            <a:r>
              <a:rPr lang="en-IN" sz="4000" dirty="0">
                <a:latin typeface="DM Sans 14pt Black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804456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0463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THUPHA GENJAK UN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3" y="1589651"/>
            <a:ext cx="11543880" cy="4375720"/>
          </a:xfrm>
        </p:spPr>
        <p:txBody>
          <a:bodyPr>
            <a:noAutofit/>
          </a:bodyPr>
          <a:lstStyle/>
          <a:p>
            <a:r>
              <a:rPr lang="en-IN" sz="4000" i="1" dirty="0" err="1">
                <a:latin typeface="DM Sans 14pt Black" pitchFamily="2" charset="0"/>
              </a:rPr>
              <a:t>Lungmuanpa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,(2);</a:t>
            </a:r>
          </a:p>
          <a:p>
            <a:r>
              <a:rPr lang="en-IN" sz="4000" i="1" dirty="0" err="1">
                <a:latin typeface="DM Sans 14pt Black" pitchFamily="2" charset="0"/>
              </a:rPr>
              <a:t>Kha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Siangthou</a:t>
            </a:r>
            <a:r>
              <a:rPr lang="en-IN" sz="4000" i="1" dirty="0">
                <a:latin typeface="DM Sans 14pt Black" pitchFamily="2" charset="0"/>
              </a:rPr>
              <a:t>, Pa’ </a:t>
            </a:r>
            <a:r>
              <a:rPr lang="en-IN" sz="4000" i="1" dirty="0" err="1">
                <a:latin typeface="DM Sans 14pt Black" pitchFamily="2" charset="0"/>
              </a:rPr>
              <a:t>hon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chiam</a:t>
            </a:r>
            <a:r>
              <a:rPr lang="en-IN" sz="4000" i="1" dirty="0">
                <a:latin typeface="DM Sans 14pt Black" pitchFamily="2" charset="0"/>
              </a:rPr>
              <a:t>,</a:t>
            </a:r>
          </a:p>
          <a:p>
            <a:r>
              <a:rPr lang="en-IN" sz="4000" i="1" dirty="0">
                <a:latin typeface="DM Sans 14pt Black" pitchFamily="2" charset="0"/>
              </a:rPr>
              <a:t>Van </a:t>
            </a:r>
            <a:r>
              <a:rPr lang="en-IN" sz="4000" i="1" dirty="0" err="1">
                <a:latin typeface="DM Sans 14pt Black" pitchFamily="2" charset="0"/>
              </a:rPr>
              <a:t>apan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,</a:t>
            </a:r>
          </a:p>
          <a:p>
            <a:r>
              <a:rPr lang="en-IN" sz="4000" i="1" dirty="0">
                <a:latin typeface="DM Sans 14pt Black" pitchFamily="2" charset="0"/>
              </a:rPr>
              <a:t>Aw, </a:t>
            </a:r>
            <a:r>
              <a:rPr lang="en-IN" sz="4000" i="1" dirty="0" err="1">
                <a:latin typeface="DM Sans 14pt Black" pitchFamily="2" charset="0"/>
              </a:rPr>
              <a:t>thupha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genzak</a:t>
            </a:r>
            <a:r>
              <a:rPr lang="en-IN" sz="4000" i="1" dirty="0">
                <a:latin typeface="DM Sans 14pt Black" pitchFamily="2" charset="0"/>
              </a:rPr>
              <a:t> un,</a:t>
            </a:r>
          </a:p>
          <a:p>
            <a:r>
              <a:rPr lang="en-IN" sz="4000" i="1" dirty="0" err="1">
                <a:latin typeface="DM Sans 14pt Black" pitchFamily="2" charset="0"/>
              </a:rPr>
              <a:t>Mihing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omna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peuh</a:t>
            </a:r>
            <a:r>
              <a:rPr lang="en-IN" sz="4000" i="1" dirty="0">
                <a:latin typeface="DM Sans 14pt Black" pitchFamily="2" charset="0"/>
              </a:rPr>
              <a:t> ah;</a:t>
            </a:r>
          </a:p>
          <a:p>
            <a:r>
              <a:rPr lang="en-IN" sz="4000" i="1" dirty="0" err="1">
                <a:latin typeface="DM Sans 14pt Black" pitchFamily="2" charset="0"/>
              </a:rPr>
              <a:t>Lungmuanpa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67745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0463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THUPHA GENJAK UN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3" y="1589651"/>
            <a:ext cx="11543880" cy="4375720"/>
          </a:xfrm>
        </p:spPr>
        <p:txBody>
          <a:bodyPr>
            <a:noAutofit/>
          </a:bodyPr>
          <a:lstStyle/>
          <a:p>
            <a:pPr algn="l"/>
            <a:r>
              <a:rPr lang="en-IN" sz="4000" dirty="0" err="1">
                <a:latin typeface="DM Sans 14pt Black" pitchFamily="2" charset="0"/>
              </a:rPr>
              <a:t>Kumpite</a:t>
            </a:r>
            <a:r>
              <a:rPr lang="en-IN" sz="4000" dirty="0">
                <a:latin typeface="DM Sans 14pt Black" pitchFamily="2" charset="0"/>
              </a:rPr>
              <a:t>' </a:t>
            </a:r>
            <a:r>
              <a:rPr lang="en-IN" sz="4000" dirty="0" err="1">
                <a:latin typeface="DM Sans 14pt Black" pitchFamily="2" charset="0"/>
              </a:rPr>
              <a:t>kumpipa'n</a:t>
            </a:r>
            <a:r>
              <a:rPr lang="en-IN" sz="4000" dirty="0">
                <a:latin typeface="DM Sans 14pt Black" pitchFamily="2" charset="0"/>
              </a:rPr>
              <a:t>, </a:t>
            </a:r>
            <a:r>
              <a:rPr lang="en-IN" sz="4000" dirty="0" err="1">
                <a:latin typeface="DM Sans 14pt Black" pitchFamily="2" charset="0"/>
              </a:rPr>
              <a:t>damna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kha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hong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zak</a:t>
            </a:r>
            <a:r>
              <a:rPr lang="en-IN" sz="4000" dirty="0">
                <a:latin typeface="DM Sans 14pt Black" pitchFamily="2" charset="0"/>
              </a:rPr>
              <a:t> hi;</a:t>
            </a:r>
          </a:p>
          <a:p>
            <a:pPr algn="l"/>
            <a:r>
              <a:rPr lang="en-IN" sz="4000" dirty="0" err="1">
                <a:latin typeface="DM Sans 14pt Black" pitchFamily="2" charset="0"/>
              </a:rPr>
              <a:t>Saltang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tengteng</a:t>
            </a:r>
            <a:r>
              <a:rPr lang="en-IN" sz="4000" dirty="0">
                <a:latin typeface="DM Sans 14pt Black" pitchFamily="2" charset="0"/>
              </a:rPr>
              <a:t> a ding', </a:t>
            </a:r>
            <a:r>
              <a:rPr lang="en-IN" sz="4000" dirty="0" err="1">
                <a:latin typeface="DM Sans 14pt Black" pitchFamily="2" charset="0"/>
              </a:rPr>
              <a:t>suahtakna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hon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puak</a:t>
            </a:r>
            <a:r>
              <a:rPr lang="en-IN" sz="4000" dirty="0">
                <a:latin typeface="DM Sans 14pt Black" pitchFamily="2" charset="0"/>
              </a:rPr>
              <a:t> hi;</a:t>
            </a:r>
          </a:p>
          <a:p>
            <a:pPr algn="l"/>
            <a:r>
              <a:rPr lang="en-IN" sz="4000" dirty="0" err="1">
                <a:latin typeface="DM Sans 14pt Black" pitchFamily="2" charset="0"/>
              </a:rPr>
              <a:t>Saltanna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innsung</a:t>
            </a:r>
            <a:r>
              <a:rPr lang="en-IN" sz="4000" dirty="0">
                <a:latin typeface="DM Sans 14pt Black" pitchFamily="2" charset="0"/>
              </a:rPr>
              <a:t> ah, </a:t>
            </a:r>
            <a:r>
              <a:rPr lang="en-IN" sz="4000" dirty="0" err="1">
                <a:latin typeface="DM Sans 14pt Black" pitchFamily="2" charset="0"/>
              </a:rPr>
              <a:t>vualzohna</a:t>
            </a:r>
            <a:r>
              <a:rPr lang="en-IN" sz="4000" dirty="0">
                <a:latin typeface="DM Sans 14pt Black" pitchFamily="2" charset="0"/>
              </a:rPr>
              <a:t> la </a:t>
            </a:r>
            <a:r>
              <a:rPr lang="en-IN" sz="4000" dirty="0" err="1">
                <a:latin typeface="DM Sans 14pt Black" pitchFamily="2" charset="0"/>
              </a:rPr>
              <a:t>ging</a:t>
            </a:r>
            <a:r>
              <a:rPr lang="en-IN" sz="4000" dirty="0">
                <a:latin typeface="DM Sans 14pt Black" pitchFamily="2" charset="0"/>
              </a:rPr>
              <a:t> hi;</a:t>
            </a:r>
          </a:p>
          <a:p>
            <a:pPr algn="l"/>
            <a:r>
              <a:rPr lang="en-IN" sz="4000" dirty="0" err="1">
                <a:latin typeface="DM Sans 14pt Black" pitchFamily="2" charset="0"/>
              </a:rPr>
              <a:t>Lungmuanpa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hong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tungta</a:t>
            </a:r>
            <a:r>
              <a:rPr lang="en-IN" sz="4000" dirty="0">
                <a:latin typeface="DM Sans 14pt Black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704156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0463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THUPHA GENJAK UN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3" y="1589651"/>
            <a:ext cx="11543880" cy="4375720"/>
          </a:xfrm>
        </p:spPr>
        <p:txBody>
          <a:bodyPr>
            <a:noAutofit/>
          </a:bodyPr>
          <a:lstStyle/>
          <a:p>
            <a:r>
              <a:rPr lang="en-IN" sz="4000" i="1" dirty="0" err="1">
                <a:latin typeface="DM Sans 14pt Black" pitchFamily="2" charset="0"/>
              </a:rPr>
              <a:t>Lungmuanpa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,(2);</a:t>
            </a:r>
          </a:p>
          <a:p>
            <a:r>
              <a:rPr lang="en-IN" sz="4000" i="1" dirty="0" err="1">
                <a:latin typeface="DM Sans 14pt Black" pitchFamily="2" charset="0"/>
              </a:rPr>
              <a:t>Kha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Siangthou</a:t>
            </a:r>
            <a:r>
              <a:rPr lang="en-IN" sz="4000" i="1" dirty="0">
                <a:latin typeface="DM Sans 14pt Black" pitchFamily="2" charset="0"/>
              </a:rPr>
              <a:t>, Pa’ </a:t>
            </a:r>
            <a:r>
              <a:rPr lang="en-IN" sz="4000" i="1" dirty="0" err="1">
                <a:latin typeface="DM Sans 14pt Black" pitchFamily="2" charset="0"/>
              </a:rPr>
              <a:t>hon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chiam</a:t>
            </a:r>
            <a:r>
              <a:rPr lang="en-IN" sz="4000" i="1" dirty="0">
                <a:latin typeface="DM Sans 14pt Black" pitchFamily="2" charset="0"/>
              </a:rPr>
              <a:t>,</a:t>
            </a:r>
          </a:p>
          <a:p>
            <a:r>
              <a:rPr lang="en-IN" sz="4000" i="1" dirty="0">
                <a:latin typeface="DM Sans 14pt Black" pitchFamily="2" charset="0"/>
              </a:rPr>
              <a:t>Van </a:t>
            </a:r>
            <a:r>
              <a:rPr lang="en-IN" sz="4000" i="1" dirty="0" err="1">
                <a:latin typeface="DM Sans 14pt Black" pitchFamily="2" charset="0"/>
              </a:rPr>
              <a:t>apan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,</a:t>
            </a:r>
          </a:p>
          <a:p>
            <a:r>
              <a:rPr lang="en-IN" sz="4000" i="1" dirty="0">
                <a:latin typeface="DM Sans 14pt Black" pitchFamily="2" charset="0"/>
              </a:rPr>
              <a:t>Aw, </a:t>
            </a:r>
            <a:r>
              <a:rPr lang="en-IN" sz="4000" i="1" dirty="0" err="1">
                <a:latin typeface="DM Sans 14pt Black" pitchFamily="2" charset="0"/>
              </a:rPr>
              <a:t>thupha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genzak</a:t>
            </a:r>
            <a:r>
              <a:rPr lang="en-IN" sz="4000" i="1" dirty="0">
                <a:latin typeface="DM Sans 14pt Black" pitchFamily="2" charset="0"/>
              </a:rPr>
              <a:t> un,</a:t>
            </a:r>
          </a:p>
          <a:p>
            <a:r>
              <a:rPr lang="en-IN" sz="4000" i="1" dirty="0" err="1">
                <a:latin typeface="DM Sans 14pt Black" pitchFamily="2" charset="0"/>
              </a:rPr>
              <a:t>Mihing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omna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peuh</a:t>
            </a:r>
            <a:r>
              <a:rPr lang="en-IN" sz="4000" i="1" dirty="0">
                <a:latin typeface="DM Sans 14pt Black" pitchFamily="2" charset="0"/>
              </a:rPr>
              <a:t> ah;</a:t>
            </a:r>
          </a:p>
          <a:p>
            <a:r>
              <a:rPr lang="en-IN" sz="4000" i="1" dirty="0" err="1">
                <a:latin typeface="DM Sans 14pt Black" pitchFamily="2" charset="0"/>
              </a:rPr>
              <a:t>Lungmuanpa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89346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0463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THUPHA GENJAK UN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3" y="1589651"/>
            <a:ext cx="11543880" cy="4375720"/>
          </a:xfrm>
        </p:spPr>
        <p:txBody>
          <a:bodyPr>
            <a:noAutofit/>
          </a:bodyPr>
          <a:lstStyle/>
          <a:p>
            <a:pPr algn="l"/>
            <a:r>
              <a:rPr lang="en-IN" sz="4000" dirty="0" err="1">
                <a:latin typeface="DM Sans 14pt Black" pitchFamily="2" charset="0"/>
              </a:rPr>
              <a:t>Pathian</a:t>
            </a:r>
            <a:r>
              <a:rPr lang="en-IN" sz="4000" dirty="0">
                <a:latin typeface="DM Sans 14pt Black" pitchFamily="2" charset="0"/>
              </a:rPr>
              <a:t>’ </a:t>
            </a:r>
            <a:r>
              <a:rPr lang="en-IN" sz="4000" dirty="0" err="1">
                <a:latin typeface="DM Sans 14pt Black" pitchFamily="2" charset="0"/>
              </a:rPr>
              <a:t>hon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itna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thuuk</a:t>
            </a:r>
            <a:r>
              <a:rPr lang="en-IN" sz="4000" dirty="0">
                <a:latin typeface="DM Sans 14pt Black" pitchFamily="2" charset="0"/>
              </a:rPr>
              <a:t>! </a:t>
            </a:r>
            <a:r>
              <a:rPr lang="en-IN" sz="4000" dirty="0" err="1">
                <a:latin typeface="DM Sans 14pt Black" pitchFamily="2" charset="0"/>
              </a:rPr>
              <a:t>Ke’n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bangchi’n</a:t>
            </a:r>
            <a:r>
              <a:rPr lang="en-IN" sz="4000" dirty="0">
                <a:latin typeface="DM Sans 14pt Black" pitchFamily="2" charset="0"/>
              </a:rPr>
              <a:t> gen </a:t>
            </a:r>
            <a:r>
              <a:rPr lang="en-IN" sz="4000" dirty="0" err="1">
                <a:latin typeface="DM Sans 14pt Black" pitchFamily="2" charset="0"/>
              </a:rPr>
              <a:t>seng</a:t>
            </a:r>
            <a:r>
              <a:rPr lang="en-IN" sz="4000" dirty="0">
                <a:latin typeface="DM Sans 14pt Black" pitchFamily="2" charset="0"/>
              </a:rPr>
              <a:t> ding?</a:t>
            </a:r>
          </a:p>
          <a:p>
            <a:pPr algn="l"/>
            <a:r>
              <a:rPr lang="en-IN" sz="4000" dirty="0" err="1">
                <a:latin typeface="DM Sans 14pt Black" pitchFamily="2" charset="0"/>
              </a:rPr>
              <a:t>Lammang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vakvai</a:t>
            </a:r>
            <a:r>
              <a:rPr lang="en-IN" sz="4000" dirty="0">
                <a:latin typeface="DM Sans 14pt Black" pitchFamily="2" charset="0"/>
              </a:rPr>
              <a:t> mite, </a:t>
            </a:r>
            <a:r>
              <a:rPr lang="en-IN" sz="4000" dirty="0" err="1">
                <a:latin typeface="DM Sans 14pt Black" pitchFamily="2" charset="0"/>
              </a:rPr>
              <a:t>Pathian</a:t>
            </a:r>
            <a:r>
              <a:rPr lang="en-IN" sz="4000" dirty="0">
                <a:latin typeface="DM Sans 14pt Black" pitchFamily="2" charset="0"/>
              </a:rPr>
              <a:t> in </a:t>
            </a:r>
            <a:r>
              <a:rPr lang="en-IN" sz="4000" dirty="0" err="1">
                <a:latin typeface="DM Sans 14pt Black" pitchFamily="2" charset="0"/>
              </a:rPr>
              <a:t>hong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itna</a:t>
            </a:r>
            <a:r>
              <a:rPr lang="en-IN" sz="4000" dirty="0">
                <a:latin typeface="DM Sans 14pt Black" pitchFamily="2" charset="0"/>
              </a:rPr>
              <a:t>;</a:t>
            </a:r>
          </a:p>
          <a:p>
            <a:pPr algn="l"/>
            <a:r>
              <a:rPr lang="en-IN" sz="4000" dirty="0">
                <a:latin typeface="DM Sans 14pt Black" pitchFamily="2" charset="0"/>
              </a:rPr>
              <a:t>Amah kiang </a:t>
            </a:r>
            <a:r>
              <a:rPr lang="en-IN" sz="4000" dirty="0" err="1">
                <a:latin typeface="DM Sans 14pt Black" pitchFamily="2" charset="0"/>
              </a:rPr>
              <a:t>teng</a:t>
            </a:r>
            <a:r>
              <a:rPr lang="en-IN" sz="4000" dirty="0">
                <a:latin typeface="DM Sans 14pt Black" pitchFamily="2" charset="0"/>
              </a:rPr>
              <a:t> den a, Amah bang a </a:t>
            </a:r>
            <a:r>
              <a:rPr lang="en-IN" sz="4000" dirty="0" err="1">
                <a:latin typeface="DM Sans 14pt Black" pitchFamily="2" charset="0"/>
              </a:rPr>
              <a:t>taang</a:t>
            </a:r>
            <a:r>
              <a:rPr lang="en-IN" sz="4000" dirty="0">
                <a:latin typeface="DM Sans 14pt Black" pitchFamily="2" charset="0"/>
              </a:rPr>
              <a:t> ding'!</a:t>
            </a:r>
          </a:p>
          <a:p>
            <a:pPr algn="l"/>
            <a:r>
              <a:rPr lang="en-IN" sz="4000" dirty="0" err="1">
                <a:latin typeface="DM Sans 14pt Black" pitchFamily="2" charset="0"/>
              </a:rPr>
              <a:t>Lungmuanpa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hong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tungta</a:t>
            </a:r>
            <a:r>
              <a:rPr lang="en-IN" sz="4000" dirty="0">
                <a:latin typeface="DM Sans 14pt Black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44807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0463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THUPHA GENJAK UN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3" y="1589651"/>
            <a:ext cx="11543880" cy="4375720"/>
          </a:xfrm>
        </p:spPr>
        <p:txBody>
          <a:bodyPr>
            <a:noAutofit/>
          </a:bodyPr>
          <a:lstStyle/>
          <a:p>
            <a:r>
              <a:rPr lang="en-IN" sz="4000" i="1" dirty="0" err="1">
                <a:latin typeface="DM Sans 14pt Black" pitchFamily="2" charset="0"/>
              </a:rPr>
              <a:t>Lungmuanpa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,(2);</a:t>
            </a:r>
          </a:p>
          <a:p>
            <a:r>
              <a:rPr lang="en-IN" sz="4000" i="1" dirty="0" err="1">
                <a:latin typeface="DM Sans 14pt Black" pitchFamily="2" charset="0"/>
              </a:rPr>
              <a:t>Kha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Siangthou</a:t>
            </a:r>
            <a:r>
              <a:rPr lang="en-IN" sz="4000" i="1" dirty="0">
                <a:latin typeface="DM Sans 14pt Black" pitchFamily="2" charset="0"/>
              </a:rPr>
              <a:t>, Pa’ </a:t>
            </a:r>
            <a:r>
              <a:rPr lang="en-IN" sz="4000" i="1" dirty="0" err="1">
                <a:latin typeface="DM Sans 14pt Black" pitchFamily="2" charset="0"/>
              </a:rPr>
              <a:t>hon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chiam</a:t>
            </a:r>
            <a:r>
              <a:rPr lang="en-IN" sz="4000" i="1" dirty="0">
                <a:latin typeface="DM Sans 14pt Black" pitchFamily="2" charset="0"/>
              </a:rPr>
              <a:t>,</a:t>
            </a:r>
          </a:p>
          <a:p>
            <a:r>
              <a:rPr lang="en-IN" sz="4000" i="1" dirty="0">
                <a:latin typeface="DM Sans 14pt Black" pitchFamily="2" charset="0"/>
              </a:rPr>
              <a:t>Van </a:t>
            </a:r>
            <a:r>
              <a:rPr lang="en-IN" sz="4000" i="1" dirty="0" err="1">
                <a:latin typeface="DM Sans 14pt Black" pitchFamily="2" charset="0"/>
              </a:rPr>
              <a:t>apan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,</a:t>
            </a:r>
          </a:p>
          <a:p>
            <a:r>
              <a:rPr lang="en-IN" sz="4000" i="1" dirty="0">
                <a:latin typeface="DM Sans 14pt Black" pitchFamily="2" charset="0"/>
              </a:rPr>
              <a:t>Aw, </a:t>
            </a:r>
            <a:r>
              <a:rPr lang="en-IN" sz="4000" i="1" dirty="0" err="1">
                <a:latin typeface="DM Sans 14pt Black" pitchFamily="2" charset="0"/>
              </a:rPr>
              <a:t>thupha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genzak</a:t>
            </a:r>
            <a:r>
              <a:rPr lang="en-IN" sz="4000" i="1" dirty="0">
                <a:latin typeface="DM Sans 14pt Black" pitchFamily="2" charset="0"/>
              </a:rPr>
              <a:t> un,</a:t>
            </a:r>
          </a:p>
          <a:p>
            <a:r>
              <a:rPr lang="en-IN" sz="4000" i="1" dirty="0" err="1">
                <a:latin typeface="DM Sans 14pt Black" pitchFamily="2" charset="0"/>
              </a:rPr>
              <a:t>Mihing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omna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peuh</a:t>
            </a:r>
            <a:r>
              <a:rPr lang="en-IN" sz="4000" i="1" dirty="0">
                <a:latin typeface="DM Sans 14pt Black" pitchFamily="2" charset="0"/>
              </a:rPr>
              <a:t> ah;</a:t>
            </a:r>
          </a:p>
          <a:p>
            <a:r>
              <a:rPr lang="en-IN" sz="4000" i="1" dirty="0" err="1">
                <a:latin typeface="DM Sans 14pt Black" pitchFamily="2" charset="0"/>
              </a:rPr>
              <a:t>Lungmuanpa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hong</a:t>
            </a:r>
            <a:r>
              <a:rPr lang="en-IN" sz="4000" i="1" dirty="0">
                <a:latin typeface="DM Sans 14pt Black" pitchFamily="2" charset="0"/>
              </a:rPr>
              <a:t> </a:t>
            </a:r>
            <a:r>
              <a:rPr lang="en-IN" sz="4000" i="1" dirty="0" err="1">
                <a:latin typeface="DM Sans 14pt Black" pitchFamily="2" charset="0"/>
              </a:rPr>
              <a:t>tungta</a:t>
            </a:r>
            <a:r>
              <a:rPr lang="en-IN" sz="4000" i="1" dirty="0">
                <a:latin typeface="DM Sans 14pt Black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081089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E793E7A-148B-954D-9D34-FBF7DD1F9B08}"/>
              </a:ext>
            </a:extLst>
          </p:cNvPr>
          <p:cNvSpPr txBox="1"/>
          <p:nvPr/>
        </p:nvSpPr>
        <p:spPr>
          <a:xfrm>
            <a:off x="386862" y="104630"/>
            <a:ext cx="1165273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AW THUPHA GENJAK UN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386863" y="1589651"/>
            <a:ext cx="11543880" cy="4375720"/>
          </a:xfrm>
        </p:spPr>
        <p:txBody>
          <a:bodyPr>
            <a:noAutofit/>
          </a:bodyPr>
          <a:lstStyle/>
          <a:p>
            <a:pPr algn="l"/>
            <a:r>
              <a:rPr lang="en-IN" sz="4000" dirty="0" err="1">
                <a:latin typeface="DM Sans 14pt Black" pitchFamily="2" charset="0"/>
              </a:rPr>
              <a:t>Khamuan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thu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thangsuak</a:t>
            </a:r>
            <a:r>
              <a:rPr lang="en-IN" sz="4000" dirty="0">
                <a:latin typeface="DM Sans 14pt Black" pitchFamily="2" charset="0"/>
              </a:rPr>
              <a:t> hen, </a:t>
            </a:r>
            <a:r>
              <a:rPr lang="en-IN" sz="4000" dirty="0" err="1">
                <a:latin typeface="DM Sans 14pt Black" pitchFamily="2" charset="0"/>
              </a:rPr>
              <a:t>thangvan</a:t>
            </a:r>
            <a:r>
              <a:rPr lang="en-IN" sz="4000" dirty="0">
                <a:latin typeface="DM Sans 14pt Black" pitchFamily="2" charset="0"/>
              </a:rPr>
              <a:t> sang </a:t>
            </a:r>
            <a:r>
              <a:rPr lang="en-IN" sz="4000" dirty="0" err="1">
                <a:latin typeface="DM Sans 14pt Black" pitchFamily="2" charset="0"/>
              </a:rPr>
              <a:t>thawntou</a:t>
            </a:r>
            <a:r>
              <a:rPr lang="en-IN" sz="4000" dirty="0">
                <a:latin typeface="DM Sans 14pt Black" pitchFamily="2" charset="0"/>
              </a:rPr>
              <a:t> hen;</a:t>
            </a:r>
          </a:p>
          <a:p>
            <a:pPr algn="l"/>
            <a:r>
              <a:rPr lang="en-IN" sz="4000" dirty="0" err="1">
                <a:latin typeface="DM Sans 14pt Black" pitchFamily="2" charset="0"/>
              </a:rPr>
              <a:t>Tua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chiang</a:t>
            </a:r>
            <a:r>
              <a:rPr lang="en-IN" sz="4000" dirty="0">
                <a:latin typeface="DM Sans 14pt Black" pitchFamily="2" charset="0"/>
              </a:rPr>
              <a:t> van </a:t>
            </a:r>
            <a:r>
              <a:rPr lang="en-IN" sz="4000" dirty="0" err="1">
                <a:latin typeface="DM Sans 14pt Black" pitchFamily="2" charset="0"/>
              </a:rPr>
              <a:t>misiangte’n,lei</a:t>
            </a:r>
            <a:r>
              <a:rPr lang="en-IN" sz="4000" dirty="0">
                <a:latin typeface="DM Sans 14pt Black" pitchFamily="2" charset="0"/>
              </a:rPr>
              <a:t> mite </a:t>
            </a:r>
            <a:r>
              <a:rPr lang="en-IN" sz="4000" dirty="0" err="1">
                <a:latin typeface="DM Sans 14pt Black" pitchFamily="2" charset="0"/>
              </a:rPr>
              <a:t>sakpih</a:t>
            </a:r>
            <a:r>
              <a:rPr lang="en-IN" sz="4000" dirty="0">
                <a:latin typeface="DM Sans 14pt Black" pitchFamily="2" charset="0"/>
              </a:rPr>
              <a:t> hen;</a:t>
            </a:r>
          </a:p>
          <a:p>
            <a:pPr algn="l"/>
            <a:r>
              <a:rPr lang="en-IN" sz="4000" dirty="0">
                <a:latin typeface="DM Sans 14pt Black" pitchFamily="2" charset="0"/>
              </a:rPr>
              <a:t>Ki-it </a:t>
            </a:r>
            <a:r>
              <a:rPr lang="en-IN" sz="4000" dirty="0" err="1">
                <a:latin typeface="DM Sans 14pt Black" pitchFamily="2" charset="0"/>
              </a:rPr>
              <a:t>tawplou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zaila</a:t>
            </a:r>
            <a:r>
              <a:rPr lang="en-IN" sz="4000" dirty="0">
                <a:latin typeface="DM Sans 14pt Black" pitchFamily="2" charset="0"/>
              </a:rPr>
              <a:t>, </a:t>
            </a:r>
            <a:r>
              <a:rPr lang="en-IN" sz="4000" dirty="0" err="1">
                <a:latin typeface="DM Sans 14pt Black" pitchFamily="2" charset="0"/>
              </a:rPr>
              <a:t>daai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thei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ngeilou</a:t>
            </a:r>
            <a:r>
              <a:rPr lang="en-IN" sz="4000" dirty="0">
                <a:latin typeface="DM Sans 14pt Black" pitchFamily="2" charset="0"/>
              </a:rPr>
              <a:t> ding hi;</a:t>
            </a:r>
          </a:p>
          <a:p>
            <a:pPr algn="l"/>
            <a:r>
              <a:rPr lang="en-IN" sz="4000" dirty="0" err="1">
                <a:latin typeface="DM Sans 14pt Black" pitchFamily="2" charset="0"/>
              </a:rPr>
              <a:t>Lungmuanpa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hong</a:t>
            </a:r>
            <a:r>
              <a:rPr lang="en-IN" sz="4000" dirty="0">
                <a:latin typeface="DM Sans 14pt Black" pitchFamily="2" charset="0"/>
              </a:rPr>
              <a:t> </a:t>
            </a:r>
            <a:r>
              <a:rPr lang="en-IN" sz="4000" dirty="0" err="1">
                <a:latin typeface="DM Sans 14pt Black" pitchFamily="2" charset="0"/>
              </a:rPr>
              <a:t>tungta</a:t>
            </a:r>
            <a:r>
              <a:rPr lang="en-IN" sz="4000" dirty="0">
                <a:latin typeface="DM Sans 14pt Black" pitchFamily="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8062112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390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DM Sans 14pt Black</vt:lpstr>
      <vt:lpstr>Times New Roman</vt:lpstr>
      <vt:lpstr>Vollkorn</vt:lpstr>
      <vt:lpstr>Vollkorn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Summinlun Vualnam</dc:creator>
  <cp:lastModifiedBy>Microsoft account</cp:lastModifiedBy>
  <cp:revision>7</cp:revision>
  <dcterms:created xsi:type="dcterms:W3CDTF">2022-02-19T05:08:05Z</dcterms:created>
  <dcterms:modified xsi:type="dcterms:W3CDTF">2024-04-04T10:32:38Z</dcterms:modified>
</cp:coreProperties>
</file>