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1" y="2170176"/>
            <a:ext cx="11418276" cy="4200144"/>
          </a:xfrm>
        </p:spPr>
        <p:txBody>
          <a:bodyPr>
            <a:normAutofit/>
          </a:bodyPr>
          <a:lstStyle/>
          <a:p>
            <a:pPr marL="1427163" algn="just"/>
            <a:r>
              <a:rPr lang="en-IN" sz="5000" dirty="0" err="1">
                <a:latin typeface="DM Sans 14pt Black" pitchFamily="2" charset="0"/>
              </a:rPr>
              <a:t>Ka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hinna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k’on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pia</a:t>
            </a:r>
            <a:r>
              <a:rPr lang="en-IN" sz="5000" dirty="0">
                <a:latin typeface="DM Sans 14pt Black" pitchFamily="2" charset="0"/>
              </a:rPr>
              <a:t>, </a:t>
            </a:r>
            <a:r>
              <a:rPr lang="en-IN" sz="5000" dirty="0" err="1">
                <a:latin typeface="DM Sans 14pt Black" pitchFamily="2" charset="0"/>
              </a:rPr>
              <a:t>Toupa</a:t>
            </a:r>
            <a:r>
              <a:rPr lang="en-IN" sz="5000" dirty="0">
                <a:latin typeface="DM Sans 14pt Black" pitchFamily="2" charset="0"/>
              </a:rPr>
              <a:t>,</a:t>
            </a:r>
          </a:p>
          <a:p>
            <a:pPr marL="1427163" algn="just"/>
            <a:r>
              <a:rPr lang="en-IN" sz="5000" dirty="0">
                <a:latin typeface="DM Sans 14pt Black" pitchFamily="2" charset="0"/>
              </a:rPr>
              <a:t>Nang a ding' </a:t>
            </a:r>
            <a:r>
              <a:rPr lang="en-IN" sz="5000" dirty="0" err="1">
                <a:latin typeface="DM Sans 14pt Black" pitchFamily="2" charset="0"/>
              </a:rPr>
              <a:t>sehtuam</a:t>
            </a:r>
            <a:r>
              <a:rPr lang="en-IN" sz="5000" dirty="0">
                <a:latin typeface="DM Sans 14pt Black" pitchFamily="2" charset="0"/>
              </a:rPr>
              <a:t> hi hen;</a:t>
            </a:r>
          </a:p>
          <a:p>
            <a:pPr marL="1427163" algn="just"/>
            <a:r>
              <a:rPr lang="en-IN" sz="5000" dirty="0" err="1">
                <a:latin typeface="DM Sans 14pt Black" pitchFamily="2" charset="0"/>
              </a:rPr>
              <a:t>Ka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hunte</a:t>
            </a:r>
            <a:r>
              <a:rPr lang="en-IN" sz="5000" dirty="0">
                <a:latin typeface="DM Sans 14pt Black" pitchFamily="2" charset="0"/>
              </a:rPr>
              <a:t>, </a:t>
            </a:r>
            <a:r>
              <a:rPr lang="en-IN" sz="5000" dirty="0" err="1">
                <a:latin typeface="DM Sans 14pt Black" pitchFamily="2" charset="0"/>
              </a:rPr>
              <a:t>nite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k’on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pia</a:t>
            </a:r>
            <a:r>
              <a:rPr lang="en-IN" sz="5000" dirty="0">
                <a:latin typeface="DM Sans 14pt Black" pitchFamily="2" charset="0"/>
              </a:rPr>
              <a:t>,</a:t>
            </a:r>
          </a:p>
          <a:p>
            <a:pPr marL="1427163" algn="just"/>
            <a:r>
              <a:rPr lang="en-IN" sz="5000" dirty="0" err="1">
                <a:latin typeface="DM Sans 14pt Black" pitchFamily="2" charset="0"/>
              </a:rPr>
              <a:t>Phatna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tawplou</a:t>
            </a:r>
            <a:r>
              <a:rPr lang="en-IN" sz="5000" dirty="0">
                <a:latin typeface="DM Sans 14pt Black" pitchFamily="2" charset="0"/>
              </a:rPr>
              <a:t> in </a:t>
            </a:r>
            <a:r>
              <a:rPr lang="en-IN" sz="5000" dirty="0" err="1">
                <a:latin typeface="DM Sans 14pt Black" pitchFamily="2" charset="0"/>
              </a:rPr>
              <a:t>luang</a:t>
            </a:r>
            <a:r>
              <a:rPr lang="en-IN" sz="5000" dirty="0">
                <a:latin typeface="DM Sans 14pt Black" pitchFamily="2" charset="0"/>
              </a:rPr>
              <a:t> hen.</a:t>
            </a:r>
            <a:endParaRPr lang="en-IN" sz="5000" dirty="0">
              <a:latin typeface="DM Sans 14pt Black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8" y="743969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HINNA KON PIA TOUPA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6" y="1453282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49) </a:t>
            </a:r>
          </a:p>
        </p:txBody>
      </p:sp>
    </p:spTree>
    <p:extLst>
      <p:ext uri="{BB962C8B-B14F-4D97-AF65-F5344CB8AC3E}">
        <p14:creationId xmlns:p14="http://schemas.microsoft.com/office/powerpoint/2010/main" val="766554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1" y="2170176"/>
            <a:ext cx="11418276" cy="4200144"/>
          </a:xfrm>
        </p:spPr>
        <p:txBody>
          <a:bodyPr>
            <a:normAutofit/>
          </a:bodyPr>
          <a:lstStyle/>
          <a:p>
            <a:pPr marL="1427163" algn="just"/>
            <a:r>
              <a:rPr lang="en-IN" sz="5000" dirty="0" err="1">
                <a:latin typeface="DM Sans 14pt Black" pitchFamily="2" charset="0"/>
              </a:rPr>
              <a:t>Ka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khutte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k’on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pia</a:t>
            </a:r>
            <a:r>
              <a:rPr lang="en-IN" sz="5000" dirty="0">
                <a:latin typeface="DM Sans 14pt Black" pitchFamily="2" charset="0"/>
              </a:rPr>
              <a:t>, Nang ding',</a:t>
            </a:r>
          </a:p>
          <a:p>
            <a:pPr marL="1427163" algn="just"/>
            <a:r>
              <a:rPr lang="en-IN" sz="5000" dirty="0">
                <a:latin typeface="DM Sans 14pt Black" pitchFamily="2" charset="0"/>
              </a:rPr>
              <a:t>Nang </a:t>
            </a:r>
            <a:r>
              <a:rPr lang="en-IN" sz="5000" dirty="0" err="1">
                <a:latin typeface="DM Sans 14pt Black" pitchFamily="2" charset="0"/>
              </a:rPr>
              <a:t>itna'n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nna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semsak</a:t>
            </a:r>
            <a:r>
              <a:rPr lang="en-IN" sz="5000" dirty="0">
                <a:latin typeface="DM Sans 14pt Black" pitchFamily="2" charset="0"/>
              </a:rPr>
              <a:t> hen;</a:t>
            </a:r>
          </a:p>
          <a:p>
            <a:pPr marL="1427163" algn="just"/>
            <a:r>
              <a:rPr lang="en-IN" sz="5000" dirty="0" err="1">
                <a:latin typeface="DM Sans 14pt Black" pitchFamily="2" charset="0"/>
              </a:rPr>
              <a:t>Ka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khete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k’on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pia</a:t>
            </a:r>
            <a:r>
              <a:rPr lang="en-IN" sz="5000" dirty="0">
                <a:latin typeface="DM Sans 14pt Black" pitchFamily="2" charset="0"/>
              </a:rPr>
              <a:t>, Nang ding'</a:t>
            </a:r>
          </a:p>
          <a:p>
            <a:pPr marL="1427163" algn="just"/>
            <a:r>
              <a:rPr lang="en-IN" sz="5000" dirty="0" err="1">
                <a:latin typeface="DM Sans 14pt Black" pitchFamily="2" charset="0"/>
              </a:rPr>
              <a:t>Kilawm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leh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zuanzang</a:t>
            </a:r>
            <a:r>
              <a:rPr lang="en-IN" sz="5000" dirty="0">
                <a:latin typeface="DM Sans 14pt Black" pitchFamily="2" charset="0"/>
              </a:rPr>
              <a:t> hi hen.</a:t>
            </a:r>
            <a:endParaRPr lang="en-IN" sz="5000" dirty="0">
              <a:latin typeface="DM Sans 14pt Black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8" y="743969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HINNA KON PIA TOUPA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6" y="1453282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49) </a:t>
            </a:r>
          </a:p>
        </p:txBody>
      </p:sp>
    </p:spTree>
    <p:extLst>
      <p:ext uri="{BB962C8B-B14F-4D97-AF65-F5344CB8AC3E}">
        <p14:creationId xmlns:p14="http://schemas.microsoft.com/office/powerpoint/2010/main" val="1119515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1" y="2170176"/>
            <a:ext cx="11418276" cy="4200144"/>
          </a:xfrm>
        </p:spPr>
        <p:txBody>
          <a:bodyPr>
            <a:normAutofit/>
          </a:bodyPr>
          <a:lstStyle/>
          <a:p>
            <a:pPr marL="1427163" algn="just"/>
            <a:r>
              <a:rPr lang="en-IN" sz="5000" dirty="0" err="1">
                <a:latin typeface="DM Sans 14pt Black" pitchFamily="2" charset="0"/>
              </a:rPr>
              <a:t>Ka</a:t>
            </a:r>
            <a:r>
              <a:rPr lang="en-IN" sz="5000" dirty="0">
                <a:latin typeface="DM Sans 14pt Black" pitchFamily="2" charset="0"/>
              </a:rPr>
              <a:t> aw </a:t>
            </a:r>
            <a:r>
              <a:rPr lang="en-IN" sz="5000" dirty="0" err="1">
                <a:latin typeface="DM Sans 14pt Black" pitchFamily="2" charset="0"/>
              </a:rPr>
              <a:t>k’on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pia</a:t>
            </a:r>
            <a:r>
              <a:rPr lang="en-IN" sz="5000" dirty="0">
                <a:latin typeface="DM Sans 14pt Black" pitchFamily="2" charset="0"/>
              </a:rPr>
              <a:t>, la </a:t>
            </a:r>
            <a:r>
              <a:rPr lang="en-IN" sz="5000" dirty="0" err="1">
                <a:latin typeface="DM Sans 14pt Black" pitchFamily="2" charset="0"/>
              </a:rPr>
              <a:t>sa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n’ing</a:t>
            </a:r>
            <a:r>
              <a:rPr lang="en-IN" sz="5000" dirty="0">
                <a:latin typeface="DM Sans 14pt Black" pitchFamily="2" charset="0"/>
              </a:rPr>
              <a:t>,</a:t>
            </a:r>
          </a:p>
          <a:p>
            <a:pPr marL="1427163" algn="just"/>
            <a:r>
              <a:rPr lang="en-IN" sz="5000" dirty="0" err="1">
                <a:latin typeface="DM Sans 14pt Black" pitchFamily="2" charset="0"/>
              </a:rPr>
              <a:t>Ka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Kumpipa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kia</a:t>
            </a:r>
            <a:r>
              <a:rPr lang="en-IN" sz="5000" dirty="0">
                <a:latin typeface="DM Sans 14pt Black" pitchFamily="2" charset="0"/>
              </a:rPr>
              <a:t> a ding;</a:t>
            </a:r>
          </a:p>
          <a:p>
            <a:pPr marL="1427163" algn="just"/>
            <a:r>
              <a:rPr lang="en-IN" sz="5000" dirty="0" err="1">
                <a:latin typeface="DM Sans 14pt Black" pitchFamily="2" charset="0"/>
              </a:rPr>
              <a:t>Ka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muk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k’on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pia</a:t>
            </a:r>
            <a:r>
              <a:rPr lang="en-IN" sz="5000" dirty="0">
                <a:latin typeface="DM Sans 14pt Black" pitchFamily="2" charset="0"/>
              </a:rPr>
              <a:t>, </a:t>
            </a:r>
            <a:r>
              <a:rPr lang="en-IN" sz="5000" dirty="0" err="1">
                <a:latin typeface="DM Sans 14pt Black" pitchFamily="2" charset="0"/>
              </a:rPr>
              <a:t>dimsak</a:t>
            </a:r>
            <a:r>
              <a:rPr lang="en-IN" sz="5000" dirty="0">
                <a:latin typeface="DM Sans 14pt Black" pitchFamily="2" charset="0"/>
              </a:rPr>
              <a:t> in,</a:t>
            </a:r>
          </a:p>
          <a:p>
            <a:pPr marL="1427163" algn="just"/>
            <a:r>
              <a:rPr lang="en-IN" sz="5000" dirty="0">
                <a:latin typeface="DM Sans 14pt Black" pitchFamily="2" charset="0"/>
              </a:rPr>
              <a:t>Nang </a:t>
            </a:r>
            <a:r>
              <a:rPr lang="en-IN" sz="5000" dirty="0" err="1">
                <a:latin typeface="DM Sans 14pt Black" pitchFamily="2" charset="0"/>
              </a:rPr>
              <a:t>apan</a:t>
            </a:r>
            <a:r>
              <a:rPr lang="en-IN" sz="5000" dirty="0">
                <a:latin typeface="DM Sans 14pt Black" pitchFamily="2" charset="0"/>
              </a:rPr>
              <a:t> a </a:t>
            </a:r>
            <a:r>
              <a:rPr lang="en-IN" sz="5000" dirty="0" err="1">
                <a:latin typeface="DM Sans 14pt Black" pitchFamily="2" charset="0"/>
              </a:rPr>
              <a:t>thu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hoih</a:t>
            </a:r>
            <a:r>
              <a:rPr lang="en-IN" sz="5000" dirty="0">
                <a:latin typeface="DM Sans 14pt Black" pitchFamily="2" charset="0"/>
              </a:rPr>
              <a:t> in.</a:t>
            </a:r>
            <a:endParaRPr lang="en-IN" sz="5000" dirty="0">
              <a:latin typeface="DM Sans 14pt Black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8" y="743969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HINNA KON PIA TOUPA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6" y="1453282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49) </a:t>
            </a:r>
          </a:p>
        </p:txBody>
      </p:sp>
    </p:spTree>
    <p:extLst>
      <p:ext uri="{BB962C8B-B14F-4D97-AF65-F5344CB8AC3E}">
        <p14:creationId xmlns:p14="http://schemas.microsoft.com/office/powerpoint/2010/main" val="2692565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1" y="2170176"/>
            <a:ext cx="11418276" cy="4200144"/>
          </a:xfrm>
        </p:spPr>
        <p:txBody>
          <a:bodyPr>
            <a:normAutofit/>
          </a:bodyPr>
          <a:lstStyle/>
          <a:p>
            <a:pPr marL="1427163" algn="just"/>
            <a:r>
              <a:rPr lang="en-IN" sz="5000" dirty="0" err="1">
                <a:latin typeface="DM Sans 14pt Black" pitchFamily="2" charset="0"/>
              </a:rPr>
              <a:t>Ka</a:t>
            </a:r>
            <a:r>
              <a:rPr lang="en-IN" sz="5000" dirty="0">
                <a:latin typeface="DM Sans 14pt Black" pitchFamily="2" charset="0"/>
              </a:rPr>
              <a:t> sum </a:t>
            </a:r>
            <a:r>
              <a:rPr lang="en-IN" sz="5000" dirty="0" err="1">
                <a:latin typeface="DM Sans 14pt Black" pitchFamily="2" charset="0"/>
              </a:rPr>
              <a:t>leh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paaite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k’on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pia</a:t>
            </a:r>
            <a:r>
              <a:rPr lang="en-IN" sz="5000" dirty="0">
                <a:latin typeface="DM Sans 14pt Black" pitchFamily="2" charset="0"/>
              </a:rPr>
              <a:t>,</a:t>
            </a:r>
          </a:p>
          <a:p>
            <a:pPr marL="1427163" algn="just"/>
            <a:r>
              <a:rPr lang="en-IN" sz="5000" dirty="0" err="1">
                <a:latin typeface="DM Sans 14pt Black" pitchFamily="2" charset="0"/>
              </a:rPr>
              <a:t>Paisasan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khat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zong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itke'ng</a:t>
            </a:r>
            <a:r>
              <a:rPr lang="en-IN" sz="5000" dirty="0">
                <a:latin typeface="DM Sans 14pt Black" pitchFamily="2" charset="0"/>
              </a:rPr>
              <a:t>;</a:t>
            </a:r>
          </a:p>
          <a:p>
            <a:pPr marL="1427163" algn="just"/>
            <a:r>
              <a:rPr lang="en-IN" sz="5000" dirty="0" err="1">
                <a:latin typeface="DM Sans 14pt Black" pitchFamily="2" charset="0"/>
              </a:rPr>
              <a:t>Ka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lungsim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k’on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pia</a:t>
            </a:r>
            <a:r>
              <a:rPr lang="en-IN" sz="5000" dirty="0">
                <a:latin typeface="DM Sans 14pt Black" pitchFamily="2" charset="0"/>
              </a:rPr>
              <a:t>, </a:t>
            </a:r>
            <a:r>
              <a:rPr lang="en-IN" sz="5000" dirty="0" err="1">
                <a:latin typeface="DM Sans 14pt Black" pitchFamily="2" charset="0"/>
              </a:rPr>
              <a:t>zang</a:t>
            </a:r>
            <a:r>
              <a:rPr lang="en-IN" sz="5000" dirty="0">
                <a:latin typeface="DM Sans 14pt Black" pitchFamily="2" charset="0"/>
              </a:rPr>
              <a:t> in,</a:t>
            </a:r>
          </a:p>
          <a:p>
            <a:pPr marL="1427163" algn="just"/>
            <a:r>
              <a:rPr lang="en-IN" sz="5000" dirty="0">
                <a:latin typeface="DM Sans 14pt Black" pitchFamily="2" charset="0"/>
              </a:rPr>
              <a:t>A </a:t>
            </a:r>
            <a:r>
              <a:rPr lang="en-IN" sz="5000" dirty="0" err="1">
                <a:latin typeface="DM Sans 14pt Black" pitchFamily="2" charset="0"/>
              </a:rPr>
              <a:t>hatna</a:t>
            </a:r>
            <a:r>
              <a:rPr lang="en-IN" sz="5000" dirty="0">
                <a:latin typeface="DM Sans 14pt Black" pitchFamily="2" charset="0"/>
              </a:rPr>
              <a:t> Na </a:t>
            </a:r>
            <a:r>
              <a:rPr lang="en-IN" sz="5000" dirty="0" err="1">
                <a:latin typeface="DM Sans 14pt Black" pitchFamily="2" charset="0"/>
              </a:rPr>
              <a:t>deih</a:t>
            </a:r>
            <a:r>
              <a:rPr lang="en-IN" sz="5000" dirty="0">
                <a:latin typeface="DM Sans 14pt Black" pitchFamily="2" charset="0"/>
              </a:rPr>
              <a:t> bang in.</a:t>
            </a:r>
            <a:endParaRPr lang="en-IN" sz="5000" dirty="0">
              <a:latin typeface="DM Sans 14pt Black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8" y="743969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HINNA KON PIA TOUPA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6" y="1453282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49) </a:t>
            </a:r>
          </a:p>
        </p:txBody>
      </p:sp>
    </p:spTree>
    <p:extLst>
      <p:ext uri="{BB962C8B-B14F-4D97-AF65-F5344CB8AC3E}">
        <p14:creationId xmlns:p14="http://schemas.microsoft.com/office/powerpoint/2010/main" val="3586747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1" y="2170176"/>
            <a:ext cx="11418276" cy="4200144"/>
          </a:xfrm>
        </p:spPr>
        <p:txBody>
          <a:bodyPr>
            <a:normAutofit/>
          </a:bodyPr>
          <a:lstStyle/>
          <a:p>
            <a:pPr marL="1427163" algn="just"/>
            <a:r>
              <a:rPr lang="en-IN" sz="5000" dirty="0" err="1">
                <a:latin typeface="DM Sans 14pt Black" pitchFamily="2" charset="0"/>
              </a:rPr>
              <a:t>Ka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deihtelna</a:t>
            </a:r>
            <a:r>
              <a:rPr lang="en-IN" sz="5000" dirty="0">
                <a:latin typeface="DM Sans 14pt Black" pitchFamily="2" charset="0"/>
              </a:rPr>
              <a:t> Nang </a:t>
            </a:r>
            <a:r>
              <a:rPr lang="en-IN" sz="5000" dirty="0" err="1">
                <a:latin typeface="DM Sans 14pt Black" pitchFamily="2" charset="0"/>
              </a:rPr>
              <a:t>k’on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pia</a:t>
            </a:r>
            <a:r>
              <a:rPr lang="en-IN" sz="5000" dirty="0">
                <a:latin typeface="DM Sans 14pt Black" pitchFamily="2" charset="0"/>
              </a:rPr>
              <a:t>,</a:t>
            </a:r>
          </a:p>
          <a:p>
            <a:pPr marL="1427163" algn="just"/>
            <a:r>
              <a:rPr lang="en-IN" sz="5000" dirty="0">
                <a:latin typeface="DM Sans 14pt Black" pitchFamily="2" charset="0"/>
              </a:rPr>
              <a:t>Kei a hi </a:t>
            </a:r>
            <a:r>
              <a:rPr lang="en-IN" sz="5000" dirty="0" err="1">
                <a:latin typeface="DM Sans 14pt Black" pitchFamily="2" charset="0"/>
              </a:rPr>
              <a:t>nawnlou</a:t>
            </a:r>
            <a:r>
              <a:rPr lang="en-IN" sz="5000" dirty="0">
                <a:latin typeface="DM Sans 14pt Black" pitchFamily="2" charset="0"/>
              </a:rPr>
              <a:t> ding </a:t>
            </a:r>
            <a:r>
              <a:rPr lang="en-IN" sz="5000" dirty="0" err="1">
                <a:latin typeface="DM Sans 14pt Black" pitchFamily="2" charset="0"/>
              </a:rPr>
              <a:t>hi'ng</a:t>
            </a:r>
            <a:r>
              <a:rPr lang="en-IN" sz="5000" dirty="0">
                <a:latin typeface="DM Sans 14pt Black" pitchFamily="2" charset="0"/>
              </a:rPr>
              <a:t>;</a:t>
            </a:r>
          </a:p>
          <a:p>
            <a:pPr marL="1427163" algn="just"/>
            <a:r>
              <a:rPr lang="en-IN" sz="5000" dirty="0" err="1">
                <a:latin typeface="DM Sans 14pt Black" pitchFamily="2" charset="0"/>
              </a:rPr>
              <a:t>Ka</a:t>
            </a:r>
            <a:r>
              <a:rPr lang="en-IN" sz="5000" dirty="0">
                <a:latin typeface="DM Sans 14pt Black" pitchFamily="2" charset="0"/>
              </a:rPr>
              <a:t> lung </a:t>
            </a:r>
            <a:r>
              <a:rPr lang="en-IN" sz="5000" dirty="0" err="1">
                <a:latin typeface="DM Sans 14pt Black" pitchFamily="2" charset="0"/>
              </a:rPr>
              <a:t>k’on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pia</a:t>
            </a:r>
            <a:r>
              <a:rPr lang="en-IN" sz="5000" dirty="0">
                <a:latin typeface="DM Sans 14pt Black" pitchFamily="2" charset="0"/>
              </a:rPr>
              <a:t>, Nang’ </a:t>
            </a:r>
            <a:r>
              <a:rPr lang="en-IN" sz="5000" dirty="0" err="1">
                <a:latin typeface="DM Sans 14pt Black" pitchFamily="2" charset="0"/>
              </a:rPr>
              <a:t>asa</a:t>
            </a:r>
            <a:r>
              <a:rPr lang="en-IN" sz="5000" dirty="0">
                <a:latin typeface="DM Sans 14pt Black" pitchFamily="2" charset="0"/>
              </a:rPr>
              <a:t>,</a:t>
            </a:r>
          </a:p>
          <a:p>
            <a:pPr marL="1427163" algn="just"/>
            <a:r>
              <a:rPr lang="en-IN" sz="5000" dirty="0">
                <a:latin typeface="DM Sans 14pt Black" pitchFamily="2" charset="0"/>
              </a:rPr>
              <a:t>Na </a:t>
            </a:r>
            <a:r>
              <a:rPr lang="en-IN" sz="5000" dirty="0" err="1">
                <a:latin typeface="DM Sans 14pt Black" pitchFamily="2" charset="0"/>
              </a:rPr>
              <a:t>mangtutphah</a:t>
            </a:r>
            <a:r>
              <a:rPr lang="en-IN" sz="5000" dirty="0">
                <a:latin typeface="DM Sans 14pt Black" pitchFamily="2" charset="0"/>
              </a:rPr>
              <a:t> hi ding hi.</a:t>
            </a:r>
            <a:endParaRPr lang="en-IN" sz="5000" dirty="0">
              <a:latin typeface="DM Sans 14pt Black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8" y="743969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HINNA KON PIA TOUPA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6" y="1453282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49) </a:t>
            </a:r>
          </a:p>
        </p:txBody>
      </p:sp>
    </p:spTree>
    <p:extLst>
      <p:ext uri="{BB962C8B-B14F-4D97-AF65-F5344CB8AC3E}">
        <p14:creationId xmlns:p14="http://schemas.microsoft.com/office/powerpoint/2010/main" val="2033315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1" y="2170176"/>
            <a:ext cx="11418276" cy="4200144"/>
          </a:xfrm>
        </p:spPr>
        <p:txBody>
          <a:bodyPr>
            <a:normAutofit/>
          </a:bodyPr>
          <a:lstStyle/>
          <a:p>
            <a:pPr marL="1427163" algn="just"/>
            <a:r>
              <a:rPr lang="en-IN" sz="5000" dirty="0" err="1">
                <a:latin typeface="DM Sans 14pt Black" pitchFamily="2" charset="0"/>
              </a:rPr>
              <a:t>Ka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itna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k’on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pia</a:t>
            </a:r>
            <a:r>
              <a:rPr lang="en-IN" sz="5000" dirty="0">
                <a:latin typeface="DM Sans 14pt Black" pitchFamily="2" charset="0"/>
              </a:rPr>
              <a:t>, </a:t>
            </a:r>
            <a:r>
              <a:rPr lang="en-IN" sz="5000" dirty="0" err="1">
                <a:latin typeface="DM Sans 14pt Black" pitchFamily="2" charset="0"/>
              </a:rPr>
              <a:t>Toupa</a:t>
            </a:r>
            <a:r>
              <a:rPr lang="en-IN" sz="5000" dirty="0">
                <a:latin typeface="DM Sans 14pt Black" pitchFamily="2" charset="0"/>
              </a:rPr>
              <a:t>,</a:t>
            </a:r>
          </a:p>
          <a:p>
            <a:pPr marL="1427163" algn="just"/>
            <a:r>
              <a:rPr lang="en-IN" sz="5000" dirty="0">
                <a:latin typeface="DM Sans 14pt Black" pitchFamily="2" charset="0"/>
              </a:rPr>
              <a:t>Na </a:t>
            </a:r>
            <a:r>
              <a:rPr lang="en-IN" sz="5000" dirty="0" err="1">
                <a:latin typeface="DM Sans 14pt Black" pitchFamily="2" charset="0"/>
              </a:rPr>
              <a:t>khebul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goubawm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suah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ing</a:t>
            </a:r>
            <a:r>
              <a:rPr lang="en-IN" sz="5000" dirty="0">
                <a:latin typeface="DM Sans 14pt Black" pitchFamily="2" charset="0"/>
              </a:rPr>
              <a:t>;</a:t>
            </a:r>
          </a:p>
          <a:p>
            <a:pPr marL="1427163" algn="just"/>
            <a:r>
              <a:rPr lang="en-IN" sz="5000" dirty="0" err="1">
                <a:latin typeface="DM Sans 14pt Black" pitchFamily="2" charset="0"/>
              </a:rPr>
              <a:t>Ka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pumpi'n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k’on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pia</a:t>
            </a:r>
            <a:r>
              <a:rPr lang="en-IN" sz="5000" dirty="0">
                <a:latin typeface="DM Sans 14pt Black" pitchFamily="2" charset="0"/>
              </a:rPr>
              <a:t>, </a:t>
            </a:r>
            <a:r>
              <a:rPr lang="en-IN" sz="5000" dirty="0" err="1">
                <a:latin typeface="DM Sans 14pt Black" pitchFamily="2" charset="0"/>
              </a:rPr>
              <a:t>vekpi'n</a:t>
            </a:r>
            <a:r>
              <a:rPr lang="en-IN" sz="5000" dirty="0">
                <a:latin typeface="DM Sans 14pt Black" pitchFamily="2" charset="0"/>
              </a:rPr>
              <a:t>,</a:t>
            </a:r>
          </a:p>
          <a:p>
            <a:pPr marL="1427163" algn="just"/>
            <a:r>
              <a:rPr lang="en-IN" sz="5000" dirty="0">
                <a:latin typeface="DM Sans 14pt Black" pitchFamily="2" charset="0"/>
              </a:rPr>
              <a:t>Nang' a hi </a:t>
            </a:r>
            <a:r>
              <a:rPr lang="en-IN" sz="5000" dirty="0" err="1">
                <a:latin typeface="DM Sans 14pt Black" pitchFamily="2" charset="0"/>
              </a:rPr>
              <a:t>tawntung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nuam</a:t>
            </a:r>
            <a:r>
              <a:rPr lang="en-IN" sz="5000" dirty="0">
                <a:latin typeface="DM Sans 14pt Black" pitchFamily="2" charset="0"/>
              </a:rPr>
              <a:t> </a:t>
            </a:r>
            <a:r>
              <a:rPr lang="en-IN" sz="5000" dirty="0" err="1">
                <a:latin typeface="DM Sans 14pt Black" pitchFamily="2" charset="0"/>
              </a:rPr>
              <a:t>ing</a:t>
            </a:r>
            <a:r>
              <a:rPr lang="en-IN" sz="5000" dirty="0">
                <a:latin typeface="DM Sans 14pt Black" pitchFamily="2" charset="0"/>
              </a:rPr>
              <a:t>.</a:t>
            </a:r>
            <a:endParaRPr lang="en-IN" sz="5000" dirty="0">
              <a:latin typeface="DM Sans 14pt Black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8" y="743969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HINNA KON PIA TOUPA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6" y="1453282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49) </a:t>
            </a:r>
          </a:p>
        </p:txBody>
      </p:sp>
    </p:spTree>
    <p:extLst>
      <p:ext uri="{BB962C8B-B14F-4D97-AF65-F5344CB8AC3E}">
        <p14:creationId xmlns:p14="http://schemas.microsoft.com/office/powerpoint/2010/main" val="3303537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229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DM Sans 14pt Black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10</cp:revision>
  <dcterms:created xsi:type="dcterms:W3CDTF">2022-02-19T05:08:05Z</dcterms:created>
  <dcterms:modified xsi:type="dcterms:W3CDTF">2024-04-04T10:05:12Z</dcterms:modified>
</cp:coreProperties>
</file>